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3.jpg" ContentType="image/pn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43"/>
  </p:notesMasterIdLst>
  <p:handoutMasterIdLst>
    <p:handoutMasterId r:id="rId44"/>
  </p:handoutMasterIdLst>
  <p:sldIdLst>
    <p:sldId id="403" r:id="rId3"/>
    <p:sldId id="485" r:id="rId4"/>
    <p:sldId id="431" r:id="rId5"/>
    <p:sldId id="473" r:id="rId6"/>
    <p:sldId id="493" r:id="rId7"/>
    <p:sldId id="454" r:id="rId8"/>
    <p:sldId id="486" r:id="rId9"/>
    <p:sldId id="468" r:id="rId10"/>
    <p:sldId id="433" r:id="rId11"/>
    <p:sldId id="447" r:id="rId12"/>
    <p:sldId id="474" r:id="rId13"/>
    <p:sldId id="475" r:id="rId14"/>
    <p:sldId id="476" r:id="rId15"/>
    <p:sldId id="477" r:id="rId16"/>
    <p:sldId id="478" r:id="rId17"/>
    <p:sldId id="448" r:id="rId18"/>
    <p:sldId id="488" r:id="rId19"/>
    <p:sldId id="458" r:id="rId20"/>
    <p:sldId id="460" r:id="rId21"/>
    <p:sldId id="479" r:id="rId22"/>
    <p:sldId id="480" r:id="rId23"/>
    <p:sldId id="487" r:id="rId24"/>
    <p:sldId id="489" r:id="rId25"/>
    <p:sldId id="461" r:id="rId26"/>
    <p:sldId id="462" r:id="rId27"/>
    <p:sldId id="467" r:id="rId28"/>
    <p:sldId id="469" r:id="rId29"/>
    <p:sldId id="463" r:id="rId30"/>
    <p:sldId id="464" r:id="rId31"/>
    <p:sldId id="465" r:id="rId32"/>
    <p:sldId id="490" r:id="rId33"/>
    <p:sldId id="491" r:id="rId34"/>
    <p:sldId id="492" r:id="rId35"/>
    <p:sldId id="466" r:id="rId36"/>
    <p:sldId id="470" r:id="rId37"/>
    <p:sldId id="471" r:id="rId38"/>
    <p:sldId id="472" r:id="rId39"/>
    <p:sldId id="481" r:id="rId40"/>
    <p:sldId id="484" r:id="rId41"/>
    <p:sldId id="494" r:id="rId42"/>
  </p:sldIdLst>
  <p:sldSz cx="9144000" cy="6858000" type="screen4x3"/>
  <p:notesSz cx="6858000" cy="987425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406" autoAdjust="0"/>
  </p:normalViewPr>
  <p:slideViewPr>
    <p:cSldViewPr snapToGrid="0" snapToObjects="1">
      <p:cViewPr varScale="1">
        <p:scale>
          <a:sx n="72" d="100"/>
          <a:sy n="72" d="100"/>
        </p:scale>
        <p:origin x="1350"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5B2CB8-F990-4DEB-A9B9-AE5BC1B8EDC4}" type="doc">
      <dgm:prSet loTypeId="urn:microsoft.com/office/officeart/2005/8/layout/chevron1" loCatId="process" qsTypeId="urn:microsoft.com/office/officeart/2005/8/quickstyle/simple1" qsCatId="simple" csTypeId="urn:microsoft.com/office/officeart/2005/8/colors/accent1_2" csCatId="accent1" phldr="1"/>
      <dgm:spPr/>
    </dgm:pt>
    <dgm:pt modelId="{77CFCC6F-DAE0-43EA-94FF-ADC4EBC0408F}">
      <dgm:prSet phldrT="[Tekst]"/>
      <dgm:spPr/>
      <dgm:t>
        <a:bodyPr/>
        <a:lstStyle/>
        <a:p>
          <a:r>
            <a:rPr lang="nl-NL" dirty="0"/>
            <a:t>P1</a:t>
          </a:r>
        </a:p>
      </dgm:t>
    </dgm:pt>
    <dgm:pt modelId="{BD4AA838-DD58-4530-8720-F7DA845D1311}" type="parTrans" cxnId="{B1E2BB3B-15BE-4231-8308-D2D33E6761F0}">
      <dgm:prSet/>
      <dgm:spPr/>
      <dgm:t>
        <a:bodyPr/>
        <a:lstStyle/>
        <a:p>
          <a:endParaRPr lang="nl-NL"/>
        </a:p>
      </dgm:t>
    </dgm:pt>
    <dgm:pt modelId="{A099759F-A710-44B6-888E-75A7C4982DD0}" type="sibTrans" cxnId="{B1E2BB3B-15BE-4231-8308-D2D33E6761F0}">
      <dgm:prSet/>
      <dgm:spPr/>
      <dgm:t>
        <a:bodyPr/>
        <a:lstStyle/>
        <a:p>
          <a:endParaRPr lang="nl-NL"/>
        </a:p>
      </dgm:t>
    </dgm:pt>
    <dgm:pt modelId="{0631C22C-2D08-4961-9748-BBB7E00ACBC7}">
      <dgm:prSet phldrT="[Tekst]"/>
      <dgm:spPr/>
      <dgm:t>
        <a:bodyPr/>
        <a:lstStyle/>
        <a:p>
          <a:r>
            <a:rPr lang="nl-NL" dirty="0"/>
            <a:t>P2</a:t>
          </a:r>
        </a:p>
      </dgm:t>
    </dgm:pt>
    <dgm:pt modelId="{5B8E0BFA-59DA-4134-B5C3-ADFE18D412CF}" type="parTrans" cxnId="{4D128954-D2F8-474A-BABE-667AE3CC7F0E}">
      <dgm:prSet/>
      <dgm:spPr/>
      <dgm:t>
        <a:bodyPr/>
        <a:lstStyle/>
        <a:p>
          <a:endParaRPr lang="nl-NL"/>
        </a:p>
      </dgm:t>
    </dgm:pt>
    <dgm:pt modelId="{6883D455-DF47-4E44-A606-C543575F77C4}" type="sibTrans" cxnId="{4D128954-D2F8-474A-BABE-667AE3CC7F0E}">
      <dgm:prSet/>
      <dgm:spPr/>
      <dgm:t>
        <a:bodyPr/>
        <a:lstStyle/>
        <a:p>
          <a:endParaRPr lang="nl-NL"/>
        </a:p>
      </dgm:t>
    </dgm:pt>
    <dgm:pt modelId="{0CA8D946-4674-44BC-8370-FCCC50652893}">
      <dgm:prSet phldrT="[Tekst]"/>
      <dgm:spPr/>
      <dgm:t>
        <a:bodyPr/>
        <a:lstStyle/>
        <a:p>
          <a:r>
            <a:rPr lang="nl-NL" dirty="0"/>
            <a:t>P3</a:t>
          </a:r>
        </a:p>
      </dgm:t>
    </dgm:pt>
    <dgm:pt modelId="{458A94C4-D280-4461-A1A5-4D2A3C07EFEB}" type="parTrans" cxnId="{B23BA650-2939-4AF9-B0A8-549A46879D4B}">
      <dgm:prSet/>
      <dgm:spPr/>
      <dgm:t>
        <a:bodyPr/>
        <a:lstStyle/>
        <a:p>
          <a:endParaRPr lang="nl-NL"/>
        </a:p>
      </dgm:t>
    </dgm:pt>
    <dgm:pt modelId="{3CAFC3B8-999F-4BF6-B386-AE5455936667}" type="sibTrans" cxnId="{B23BA650-2939-4AF9-B0A8-549A46879D4B}">
      <dgm:prSet/>
      <dgm:spPr/>
      <dgm:t>
        <a:bodyPr/>
        <a:lstStyle/>
        <a:p>
          <a:endParaRPr lang="nl-NL"/>
        </a:p>
      </dgm:t>
    </dgm:pt>
    <dgm:pt modelId="{D445EC3E-E146-4664-8F66-B283EE21B381}">
      <dgm:prSet phldrT="[Tekst]"/>
      <dgm:spPr/>
      <dgm:t>
        <a:bodyPr/>
        <a:lstStyle/>
        <a:p>
          <a:r>
            <a:rPr lang="nl-NL" dirty="0"/>
            <a:t>OL</a:t>
          </a:r>
        </a:p>
      </dgm:t>
    </dgm:pt>
    <dgm:pt modelId="{BF0B3FF7-9D86-4DD4-8AB5-EECECD4B7FB2}" type="parTrans" cxnId="{6981DBAA-1CCF-48B8-B8E6-84B1F8A71F55}">
      <dgm:prSet/>
      <dgm:spPr/>
      <dgm:t>
        <a:bodyPr/>
        <a:lstStyle/>
        <a:p>
          <a:endParaRPr lang="nl-NL"/>
        </a:p>
      </dgm:t>
    </dgm:pt>
    <dgm:pt modelId="{841B7847-9B7C-43C8-9277-38D14305B36B}" type="sibTrans" cxnId="{6981DBAA-1CCF-48B8-B8E6-84B1F8A71F55}">
      <dgm:prSet/>
      <dgm:spPr/>
      <dgm:t>
        <a:bodyPr/>
        <a:lstStyle/>
        <a:p>
          <a:endParaRPr lang="nl-NL"/>
        </a:p>
      </dgm:t>
    </dgm:pt>
    <dgm:pt modelId="{24A99E05-47D3-4989-AAE5-F98BEAD98464}">
      <dgm:prSet phldrT="[Tekst]"/>
      <dgm:spPr/>
      <dgm:t>
        <a:bodyPr/>
        <a:lstStyle/>
        <a:p>
          <a:r>
            <a:rPr lang="nl-NL" dirty="0"/>
            <a:t>P5</a:t>
          </a:r>
        </a:p>
      </dgm:t>
    </dgm:pt>
    <dgm:pt modelId="{8A6754E1-3BC4-4F21-9E08-392D9AEB0687}" type="parTrans" cxnId="{3B510585-E520-4300-A4E6-BB5850A95BC7}">
      <dgm:prSet/>
      <dgm:spPr/>
      <dgm:t>
        <a:bodyPr/>
        <a:lstStyle/>
        <a:p>
          <a:endParaRPr lang="nl-NL"/>
        </a:p>
      </dgm:t>
    </dgm:pt>
    <dgm:pt modelId="{F1E9E296-F184-480D-8D3B-C4AD0AE4A2D7}" type="sibTrans" cxnId="{3B510585-E520-4300-A4E6-BB5850A95BC7}">
      <dgm:prSet/>
      <dgm:spPr/>
      <dgm:t>
        <a:bodyPr/>
        <a:lstStyle/>
        <a:p>
          <a:endParaRPr lang="nl-NL"/>
        </a:p>
      </dgm:t>
    </dgm:pt>
    <dgm:pt modelId="{44E3C14E-D9B8-46AE-BCFB-EB60CA34B3D3}">
      <dgm:prSet phldrT="[Tekst]"/>
      <dgm:spPr/>
      <dgm:t>
        <a:bodyPr/>
        <a:lstStyle/>
        <a:p>
          <a:r>
            <a:rPr lang="nl-NL" dirty="0"/>
            <a:t>P6</a:t>
          </a:r>
        </a:p>
      </dgm:t>
    </dgm:pt>
    <dgm:pt modelId="{51E9A641-70A6-4B09-8568-12A55D6EE949}" type="parTrans" cxnId="{17321583-8142-4C9D-9850-E882BB3ABA8A}">
      <dgm:prSet/>
      <dgm:spPr/>
      <dgm:t>
        <a:bodyPr/>
        <a:lstStyle/>
        <a:p>
          <a:endParaRPr lang="nl-NL"/>
        </a:p>
      </dgm:t>
    </dgm:pt>
    <dgm:pt modelId="{79D6EFF9-872D-4196-A06D-B341B85C201C}" type="sibTrans" cxnId="{17321583-8142-4C9D-9850-E882BB3ABA8A}">
      <dgm:prSet/>
      <dgm:spPr/>
      <dgm:t>
        <a:bodyPr/>
        <a:lstStyle/>
        <a:p>
          <a:endParaRPr lang="nl-NL"/>
        </a:p>
      </dgm:t>
    </dgm:pt>
    <dgm:pt modelId="{210C45C8-73D2-447D-865F-AD026A0AE625}">
      <dgm:prSet phldrT="[Tekst]"/>
      <dgm:spPr/>
      <dgm:t>
        <a:bodyPr/>
        <a:lstStyle/>
        <a:p>
          <a:r>
            <a:rPr lang="nl-NL" dirty="0"/>
            <a:t>P7</a:t>
          </a:r>
        </a:p>
      </dgm:t>
    </dgm:pt>
    <dgm:pt modelId="{3F7D2AF3-E52F-4ACC-962A-524C5D1E4D62}" type="parTrans" cxnId="{A870BA76-5208-446B-B82E-2916391C78F6}">
      <dgm:prSet/>
      <dgm:spPr/>
      <dgm:t>
        <a:bodyPr/>
        <a:lstStyle/>
        <a:p>
          <a:endParaRPr lang="nl-NL"/>
        </a:p>
      </dgm:t>
    </dgm:pt>
    <dgm:pt modelId="{3C14EF6E-16BE-4A18-AA71-B5074F59971B}" type="sibTrans" cxnId="{A870BA76-5208-446B-B82E-2916391C78F6}">
      <dgm:prSet/>
      <dgm:spPr/>
      <dgm:t>
        <a:bodyPr/>
        <a:lstStyle/>
        <a:p>
          <a:endParaRPr lang="nl-NL"/>
        </a:p>
      </dgm:t>
    </dgm:pt>
    <dgm:pt modelId="{E2B34B26-28EB-45A0-AE36-07D2354B09AB}" type="pres">
      <dgm:prSet presAssocID="{BE5B2CB8-F990-4DEB-A9B9-AE5BC1B8EDC4}" presName="Name0" presStyleCnt="0">
        <dgm:presLayoutVars>
          <dgm:dir/>
          <dgm:animLvl val="lvl"/>
          <dgm:resizeHandles val="exact"/>
        </dgm:presLayoutVars>
      </dgm:prSet>
      <dgm:spPr/>
    </dgm:pt>
    <dgm:pt modelId="{8C266CE6-D8E3-41CF-9846-C17739D356C0}" type="pres">
      <dgm:prSet presAssocID="{77CFCC6F-DAE0-43EA-94FF-ADC4EBC0408F}" presName="parTxOnly" presStyleLbl="node1" presStyleIdx="0" presStyleCnt="7">
        <dgm:presLayoutVars>
          <dgm:chMax val="0"/>
          <dgm:chPref val="0"/>
          <dgm:bulletEnabled val="1"/>
        </dgm:presLayoutVars>
      </dgm:prSet>
      <dgm:spPr/>
    </dgm:pt>
    <dgm:pt modelId="{F6566BC3-90B5-4567-A391-9BFC06A254FC}" type="pres">
      <dgm:prSet presAssocID="{A099759F-A710-44B6-888E-75A7C4982DD0}" presName="parTxOnlySpace" presStyleCnt="0"/>
      <dgm:spPr/>
    </dgm:pt>
    <dgm:pt modelId="{D096B87B-0AF3-41CF-9F0C-2C4A7D3ECF00}" type="pres">
      <dgm:prSet presAssocID="{0631C22C-2D08-4961-9748-BBB7E00ACBC7}" presName="parTxOnly" presStyleLbl="node1" presStyleIdx="1" presStyleCnt="7">
        <dgm:presLayoutVars>
          <dgm:chMax val="0"/>
          <dgm:chPref val="0"/>
          <dgm:bulletEnabled val="1"/>
        </dgm:presLayoutVars>
      </dgm:prSet>
      <dgm:spPr/>
    </dgm:pt>
    <dgm:pt modelId="{5A3C6703-161D-43A9-9897-0A7437E74AA9}" type="pres">
      <dgm:prSet presAssocID="{6883D455-DF47-4E44-A606-C543575F77C4}" presName="parTxOnlySpace" presStyleCnt="0"/>
      <dgm:spPr/>
    </dgm:pt>
    <dgm:pt modelId="{2D0CA4E9-4713-459B-A45E-6B63617526C8}" type="pres">
      <dgm:prSet presAssocID="{0CA8D946-4674-44BC-8370-FCCC50652893}" presName="parTxOnly" presStyleLbl="node1" presStyleIdx="2" presStyleCnt="7">
        <dgm:presLayoutVars>
          <dgm:chMax val="0"/>
          <dgm:chPref val="0"/>
          <dgm:bulletEnabled val="1"/>
        </dgm:presLayoutVars>
      </dgm:prSet>
      <dgm:spPr/>
    </dgm:pt>
    <dgm:pt modelId="{E3F25DE7-EC13-4D87-B326-044589AD7C52}" type="pres">
      <dgm:prSet presAssocID="{3CAFC3B8-999F-4BF6-B386-AE5455936667}" presName="parTxOnlySpace" presStyleCnt="0"/>
      <dgm:spPr/>
    </dgm:pt>
    <dgm:pt modelId="{18ED9530-6566-4EEE-88A0-C0E28EE0A9A7}" type="pres">
      <dgm:prSet presAssocID="{D445EC3E-E146-4664-8F66-B283EE21B381}" presName="parTxOnly" presStyleLbl="node1" presStyleIdx="3" presStyleCnt="7">
        <dgm:presLayoutVars>
          <dgm:chMax val="0"/>
          <dgm:chPref val="0"/>
          <dgm:bulletEnabled val="1"/>
        </dgm:presLayoutVars>
      </dgm:prSet>
      <dgm:spPr/>
    </dgm:pt>
    <dgm:pt modelId="{02D66335-164E-4826-AD20-2405C9D4239A}" type="pres">
      <dgm:prSet presAssocID="{841B7847-9B7C-43C8-9277-38D14305B36B}" presName="parTxOnlySpace" presStyleCnt="0"/>
      <dgm:spPr/>
    </dgm:pt>
    <dgm:pt modelId="{41E9F755-A415-4CDA-90B9-87884676C7FB}" type="pres">
      <dgm:prSet presAssocID="{24A99E05-47D3-4989-AAE5-F98BEAD98464}" presName="parTxOnly" presStyleLbl="node1" presStyleIdx="4" presStyleCnt="7">
        <dgm:presLayoutVars>
          <dgm:chMax val="0"/>
          <dgm:chPref val="0"/>
          <dgm:bulletEnabled val="1"/>
        </dgm:presLayoutVars>
      </dgm:prSet>
      <dgm:spPr/>
    </dgm:pt>
    <dgm:pt modelId="{28F0C964-6D2B-4AE7-8925-FA147D40C853}" type="pres">
      <dgm:prSet presAssocID="{F1E9E296-F184-480D-8D3B-C4AD0AE4A2D7}" presName="parTxOnlySpace" presStyleCnt="0"/>
      <dgm:spPr/>
    </dgm:pt>
    <dgm:pt modelId="{67BC107E-255D-4BAF-8E52-609483D2C71D}" type="pres">
      <dgm:prSet presAssocID="{44E3C14E-D9B8-46AE-BCFB-EB60CA34B3D3}" presName="parTxOnly" presStyleLbl="node1" presStyleIdx="5" presStyleCnt="7">
        <dgm:presLayoutVars>
          <dgm:chMax val="0"/>
          <dgm:chPref val="0"/>
          <dgm:bulletEnabled val="1"/>
        </dgm:presLayoutVars>
      </dgm:prSet>
      <dgm:spPr/>
    </dgm:pt>
    <dgm:pt modelId="{596220E2-6D82-4B23-9B1C-93E95984773A}" type="pres">
      <dgm:prSet presAssocID="{79D6EFF9-872D-4196-A06D-B341B85C201C}" presName="parTxOnlySpace" presStyleCnt="0"/>
      <dgm:spPr/>
    </dgm:pt>
    <dgm:pt modelId="{ACD9D91E-85AA-4C18-8B70-0C6B4F866402}" type="pres">
      <dgm:prSet presAssocID="{210C45C8-73D2-447D-865F-AD026A0AE625}" presName="parTxOnly" presStyleLbl="node1" presStyleIdx="6" presStyleCnt="7">
        <dgm:presLayoutVars>
          <dgm:chMax val="0"/>
          <dgm:chPref val="0"/>
          <dgm:bulletEnabled val="1"/>
        </dgm:presLayoutVars>
      </dgm:prSet>
      <dgm:spPr/>
    </dgm:pt>
  </dgm:ptLst>
  <dgm:cxnLst>
    <dgm:cxn modelId="{A870BA76-5208-446B-B82E-2916391C78F6}" srcId="{BE5B2CB8-F990-4DEB-A9B9-AE5BC1B8EDC4}" destId="{210C45C8-73D2-447D-865F-AD026A0AE625}" srcOrd="6" destOrd="0" parTransId="{3F7D2AF3-E52F-4ACC-962A-524C5D1E4D62}" sibTransId="{3C14EF6E-16BE-4A18-AA71-B5074F59971B}"/>
    <dgm:cxn modelId="{7162E655-4DF8-436C-A18F-4E0CFC03316E}" type="presOf" srcId="{D445EC3E-E146-4664-8F66-B283EE21B381}" destId="{18ED9530-6566-4EEE-88A0-C0E28EE0A9A7}" srcOrd="0" destOrd="0" presId="urn:microsoft.com/office/officeart/2005/8/layout/chevron1"/>
    <dgm:cxn modelId="{B23BA650-2939-4AF9-B0A8-549A46879D4B}" srcId="{BE5B2CB8-F990-4DEB-A9B9-AE5BC1B8EDC4}" destId="{0CA8D946-4674-44BC-8370-FCCC50652893}" srcOrd="2" destOrd="0" parTransId="{458A94C4-D280-4461-A1A5-4D2A3C07EFEB}" sibTransId="{3CAFC3B8-999F-4BF6-B386-AE5455936667}"/>
    <dgm:cxn modelId="{BFFDAABA-515B-4D3D-852A-BD812F8A6EE0}" type="presOf" srcId="{210C45C8-73D2-447D-865F-AD026A0AE625}" destId="{ACD9D91E-85AA-4C18-8B70-0C6B4F866402}" srcOrd="0" destOrd="0" presId="urn:microsoft.com/office/officeart/2005/8/layout/chevron1"/>
    <dgm:cxn modelId="{B1E2BB3B-15BE-4231-8308-D2D33E6761F0}" srcId="{BE5B2CB8-F990-4DEB-A9B9-AE5BC1B8EDC4}" destId="{77CFCC6F-DAE0-43EA-94FF-ADC4EBC0408F}" srcOrd="0" destOrd="0" parTransId="{BD4AA838-DD58-4530-8720-F7DA845D1311}" sibTransId="{A099759F-A710-44B6-888E-75A7C4982DD0}"/>
    <dgm:cxn modelId="{F9D3AC98-4A61-4C05-9159-6654D9F862FE}" type="presOf" srcId="{77CFCC6F-DAE0-43EA-94FF-ADC4EBC0408F}" destId="{8C266CE6-D8E3-41CF-9846-C17739D356C0}" srcOrd="0" destOrd="0" presId="urn:microsoft.com/office/officeart/2005/8/layout/chevron1"/>
    <dgm:cxn modelId="{7EC73E5C-3D58-4CD6-AE28-400F96FAE66A}" type="presOf" srcId="{24A99E05-47D3-4989-AAE5-F98BEAD98464}" destId="{41E9F755-A415-4CDA-90B9-87884676C7FB}" srcOrd="0" destOrd="0" presId="urn:microsoft.com/office/officeart/2005/8/layout/chevron1"/>
    <dgm:cxn modelId="{C7CB73A0-D039-4A0C-B5CD-A4322327B062}" type="presOf" srcId="{44E3C14E-D9B8-46AE-BCFB-EB60CA34B3D3}" destId="{67BC107E-255D-4BAF-8E52-609483D2C71D}" srcOrd="0" destOrd="0" presId="urn:microsoft.com/office/officeart/2005/8/layout/chevron1"/>
    <dgm:cxn modelId="{8DB00CDD-752A-483D-A9A0-6955DD6E9B34}" type="presOf" srcId="{0631C22C-2D08-4961-9748-BBB7E00ACBC7}" destId="{D096B87B-0AF3-41CF-9F0C-2C4A7D3ECF00}" srcOrd="0" destOrd="0" presId="urn:microsoft.com/office/officeart/2005/8/layout/chevron1"/>
    <dgm:cxn modelId="{4D128954-D2F8-474A-BABE-667AE3CC7F0E}" srcId="{BE5B2CB8-F990-4DEB-A9B9-AE5BC1B8EDC4}" destId="{0631C22C-2D08-4961-9748-BBB7E00ACBC7}" srcOrd="1" destOrd="0" parTransId="{5B8E0BFA-59DA-4134-B5C3-ADFE18D412CF}" sibTransId="{6883D455-DF47-4E44-A606-C543575F77C4}"/>
    <dgm:cxn modelId="{230C1D96-1D2C-4FE9-ADD0-C6EE63729C5C}" type="presOf" srcId="{BE5B2CB8-F990-4DEB-A9B9-AE5BC1B8EDC4}" destId="{E2B34B26-28EB-45A0-AE36-07D2354B09AB}" srcOrd="0" destOrd="0" presId="urn:microsoft.com/office/officeart/2005/8/layout/chevron1"/>
    <dgm:cxn modelId="{3B510585-E520-4300-A4E6-BB5850A95BC7}" srcId="{BE5B2CB8-F990-4DEB-A9B9-AE5BC1B8EDC4}" destId="{24A99E05-47D3-4989-AAE5-F98BEAD98464}" srcOrd="4" destOrd="0" parTransId="{8A6754E1-3BC4-4F21-9E08-392D9AEB0687}" sibTransId="{F1E9E296-F184-480D-8D3B-C4AD0AE4A2D7}"/>
    <dgm:cxn modelId="{6981DBAA-1CCF-48B8-B8E6-84B1F8A71F55}" srcId="{BE5B2CB8-F990-4DEB-A9B9-AE5BC1B8EDC4}" destId="{D445EC3E-E146-4664-8F66-B283EE21B381}" srcOrd="3" destOrd="0" parTransId="{BF0B3FF7-9D86-4DD4-8AB5-EECECD4B7FB2}" sibTransId="{841B7847-9B7C-43C8-9277-38D14305B36B}"/>
    <dgm:cxn modelId="{EE63C94B-7478-422E-B45E-1A996D6FB5B6}" type="presOf" srcId="{0CA8D946-4674-44BC-8370-FCCC50652893}" destId="{2D0CA4E9-4713-459B-A45E-6B63617526C8}" srcOrd="0" destOrd="0" presId="urn:microsoft.com/office/officeart/2005/8/layout/chevron1"/>
    <dgm:cxn modelId="{17321583-8142-4C9D-9850-E882BB3ABA8A}" srcId="{BE5B2CB8-F990-4DEB-A9B9-AE5BC1B8EDC4}" destId="{44E3C14E-D9B8-46AE-BCFB-EB60CA34B3D3}" srcOrd="5" destOrd="0" parTransId="{51E9A641-70A6-4B09-8568-12A55D6EE949}" sibTransId="{79D6EFF9-872D-4196-A06D-B341B85C201C}"/>
    <dgm:cxn modelId="{C8711AE7-EDE7-44A6-BA25-F2753C620C41}" type="presParOf" srcId="{E2B34B26-28EB-45A0-AE36-07D2354B09AB}" destId="{8C266CE6-D8E3-41CF-9846-C17739D356C0}" srcOrd="0" destOrd="0" presId="urn:microsoft.com/office/officeart/2005/8/layout/chevron1"/>
    <dgm:cxn modelId="{5F9E4D27-4AAC-4521-A310-93CE53B19D01}" type="presParOf" srcId="{E2B34B26-28EB-45A0-AE36-07D2354B09AB}" destId="{F6566BC3-90B5-4567-A391-9BFC06A254FC}" srcOrd="1" destOrd="0" presId="urn:microsoft.com/office/officeart/2005/8/layout/chevron1"/>
    <dgm:cxn modelId="{2F36B9FE-522D-43E8-9977-78F8F9EF75A0}" type="presParOf" srcId="{E2B34B26-28EB-45A0-AE36-07D2354B09AB}" destId="{D096B87B-0AF3-41CF-9F0C-2C4A7D3ECF00}" srcOrd="2" destOrd="0" presId="urn:microsoft.com/office/officeart/2005/8/layout/chevron1"/>
    <dgm:cxn modelId="{C56FDA5F-3425-46DF-96ED-87B1BAB91CD3}" type="presParOf" srcId="{E2B34B26-28EB-45A0-AE36-07D2354B09AB}" destId="{5A3C6703-161D-43A9-9897-0A7437E74AA9}" srcOrd="3" destOrd="0" presId="urn:microsoft.com/office/officeart/2005/8/layout/chevron1"/>
    <dgm:cxn modelId="{C9244BE8-2030-4424-8B80-A299BB96746B}" type="presParOf" srcId="{E2B34B26-28EB-45A0-AE36-07D2354B09AB}" destId="{2D0CA4E9-4713-459B-A45E-6B63617526C8}" srcOrd="4" destOrd="0" presId="urn:microsoft.com/office/officeart/2005/8/layout/chevron1"/>
    <dgm:cxn modelId="{6A3E7EB9-F321-475C-A86A-A80D0379AFB0}" type="presParOf" srcId="{E2B34B26-28EB-45A0-AE36-07D2354B09AB}" destId="{E3F25DE7-EC13-4D87-B326-044589AD7C52}" srcOrd="5" destOrd="0" presId="urn:microsoft.com/office/officeart/2005/8/layout/chevron1"/>
    <dgm:cxn modelId="{4499F3A2-F301-4056-8599-BD694C2F6CB6}" type="presParOf" srcId="{E2B34B26-28EB-45A0-AE36-07D2354B09AB}" destId="{18ED9530-6566-4EEE-88A0-C0E28EE0A9A7}" srcOrd="6" destOrd="0" presId="urn:microsoft.com/office/officeart/2005/8/layout/chevron1"/>
    <dgm:cxn modelId="{EA7D27F9-9746-4462-AC31-670AF8008431}" type="presParOf" srcId="{E2B34B26-28EB-45A0-AE36-07D2354B09AB}" destId="{02D66335-164E-4826-AD20-2405C9D4239A}" srcOrd="7" destOrd="0" presId="urn:microsoft.com/office/officeart/2005/8/layout/chevron1"/>
    <dgm:cxn modelId="{81159C84-7B7F-455A-9968-5B35C5CF0B2E}" type="presParOf" srcId="{E2B34B26-28EB-45A0-AE36-07D2354B09AB}" destId="{41E9F755-A415-4CDA-90B9-87884676C7FB}" srcOrd="8" destOrd="0" presId="urn:microsoft.com/office/officeart/2005/8/layout/chevron1"/>
    <dgm:cxn modelId="{BCF8DE7E-56A3-40CD-8CBE-7F4096793FFD}" type="presParOf" srcId="{E2B34B26-28EB-45A0-AE36-07D2354B09AB}" destId="{28F0C964-6D2B-4AE7-8925-FA147D40C853}" srcOrd="9" destOrd="0" presId="urn:microsoft.com/office/officeart/2005/8/layout/chevron1"/>
    <dgm:cxn modelId="{1F412D67-3512-470D-9C56-05B52A6C752B}" type="presParOf" srcId="{E2B34B26-28EB-45A0-AE36-07D2354B09AB}" destId="{67BC107E-255D-4BAF-8E52-609483D2C71D}" srcOrd="10" destOrd="0" presId="urn:microsoft.com/office/officeart/2005/8/layout/chevron1"/>
    <dgm:cxn modelId="{2D2B06B7-3E41-418B-89B8-692AE36E6B93}" type="presParOf" srcId="{E2B34B26-28EB-45A0-AE36-07D2354B09AB}" destId="{596220E2-6D82-4B23-9B1C-93E95984773A}" srcOrd="11" destOrd="0" presId="urn:microsoft.com/office/officeart/2005/8/layout/chevron1"/>
    <dgm:cxn modelId="{02031841-7C8D-4A91-8EDA-1BA19BDE2C9D}" type="presParOf" srcId="{E2B34B26-28EB-45A0-AE36-07D2354B09AB}" destId="{ACD9D91E-85AA-4C18-8B70-0C6B4F866402}"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865C99-0457-4F7B-ADB7-4549CBE590D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nl-NL"/>
        </a:p>
      </dgm:t>
    </dgm:pt>
    <dgm:pt modelId="{D903F7A7-1338-4064-B83D-A43D41D3AFDD}">
      <dgm:prSet phldrT="[Tekst]" custT="1"/>
      <dgm:spPr/>
      <dgm:t>
        <a:bodyPr/>
        <a:lstStyle/>
        <a:p>
          <a:r>
            <a:rPr lang="nl-NL" sz="2400" dirty="0"/>
            <a:t>Onderzoekend</a:t>
          </a:r>
          <a:br>
            <a:rPr lang="nl-NL" sz="2400" dirty="0"/>
          </a:br>
          <a:r>
            <a:rPr lang="nl-NL" sz="2400" dirty="0"/>
            <a:t>leren opdracht</a:t>
          </a:r>
        </a:p>
      </dgm:t>
    </dgm:pt>
    <dgm:pt modelId="{A05CA48B-FE46-44EB-8F47-093843D30A1C}" type="parTrans" cxnId="{AAEF9E15-9EDC-48FF-A6D3-217768D42632}">
      <dgm:prSet/>
      <dgm:spPr/>
      <dgm:t>
        <a:bodyPr/>
        <a:lstStyle/>
        <a:p>
          <a:endParaRPr lang="nl-NL" sz="2400"/>
        </a:p>
      </dgm:t>
    </dgm:pt>
    <dgm:pt modelId="{BDC216BB-1390-43CD-8D4F-63B0A398D5A1}" type="sibTrans" cxnId="{AAEF9E15-9EDC-48FF-A6D3-217768D42632}">
      <dgm:prSet/>
      <dgm:spPr/>
      <dgm:t>
        <a:bodyPr/>
        <a:lstStyle/>
        <a:p>
          <a:endParaRPr lang="nl-NL" sz="2400"/>
        </a:p>
      </dgm:t>
    </dgm:pt>
    <dgm:pt modelId="{E4CABFEC-4DAC-46E5-8D7A-8C7236DA7404}">
      <dgm:prSet phldrT="[Tekst]" custT="1"/>
      <dgm:spPr/>
      <dgm:t>
        <a:bodyPr/>
        <a:lstStyle/>
        <a:p>
          <a:r>
            <a:rPr lang="nl-NL" sz="2400" dirty="0"/>
            <a:t>concreet doel</a:t>
          </a:r>
          <a:br>
            <a:rPr lang="nl-NL" sz="2400" dirty="0"/>
          </a:br>
          <a:r>
            <a:rPr lang="nl-NL" sz="2400" dirty="0"/>
            <a:t>concreet product</a:t>
          </a:r>
        </a:p>
      </dgm:t>
    </dgm:pt>
    <dgm:pt modelId="{3ADD8109-A2DD-45F9-A6CC-0CF4CD900331}" type="parTrans" cxnId="{4121304F-4479-4383-BEC8-B5D257D1721D}">
      <dgm:prSet/>
      <dgm:spPr/>
      <dgm:t>
        <a:bodyPr/>
        <a:lstStyle/>
        <a:p>
          <a:endParaRPr lang="nl-NL" sz="2400"/>
        </a:p>
      </dgm:t>
    </dgm:pt>
    <dgm:pt modelId="{1C32396B-C00D-40F1-B58F-B6808C8311C0}" type="sibTrans" cxnId="{4121304F-4479-4383-BEC8-B5D257D1721D}">
      <dgm:prSet/>
      <dgm:spPr/>
      <dgm:t>
        <a:bodyPr/>
        <a:lstStyle/>
        <a:p>
          <a:endParaRPr lang="nl-NL" sz="2400"/>
        </a:p>
      </dgm:t>
    </dgm:pt>
    <dgm:pt modelId="{CF6C85BB-02F7-42EC-A0A1-0431E12FA772}">
      <dgm:prSet phldrT="[Tekst]" custT="1"/>
      <dgm:spPr/>
      <dgm:t>
        <a:bodyPr/>
        <a:lstStyle/>
        <a:p>
          <a:r>
            <a:rPr lang="nl-NL" sz="2400" dirty="0"/>
            <a:t>keuzevrijheid</a:t>
          </a:r>
          <a:br>
            <a:rPr lang="nl-NL" sz="2400" dirty="0"/>
          </a:br>
          <a:r>
            <a:rPr lang="nl-NL" sz="2400" dirty="0"/>
            <a:t>autonomie</a:t>
          </a:r>
        </a:p>
      </dgm:t>
    </dgm:pt>
    <dgm:pt modelId="{BEA052A9-5A09-4887-9C95-C686BA77C7ED}" type="parTrans" cxnId="{CFF464D9-5F0A-4B9D-897D-7332C3FE2A89}">
      <dgm:prSet/>
      <dgm:spPr/>
      <dgm:t>
        <a:bodyPr/>
        <a:lstStyle/>
        <a:p>
          <a:endParaRPr lang="nl-NL" sz="2400"/>
        </a:p>
      </dgm:t>
    </dgm:pt>
    <dgm:pt modelId="{375A6B68-E843-4245-B44A-1D025D88FDD8}" type="sibTrans" cxnId="{CFF464D9-5F0A-4B9D-897D-7332C3FE2A89}">
      <dgm:prSet/>
      <dgm:spPr/>
      <dgm:t>
        <a:bodyPr/>
        <a:lstStyle/>
        <a:p>
          <a:endParaRPr lang="nl-NL" sz="2400"/>
        </a:p>
      </dgm:t>
    </dgm:pt>
    <dgm:pt modelId="{D9E0817B-88E1-43FB-A19E-2B6B57F86A1D}">
      <dgm:prSet phldrT="[Tekst]" custT="1"/>
      <dgm:spPr/>
      <dgm:t>
        <a:bodyPr/>
        <a:lstStyle/>
        <a:p>
          <a:r>
            <a:rPr lang="nl-NL" sz="2400" dirty="0"/>
            <a:t>“21st </a:t>
          </a:r>
          <a:r>
            <a:rPr lang="nl-NL" sz="2400" dirty="0" err="1"/>
            <a:t>century</a:t>
          </a:r>
          <a:br>
            <a:rPr lang="nl-NL" sz="2400" dirty="0"/>
          </a:br>
          <a:r>
            <a:rPr lang="nl-NL" sz="2400" dirty="0"/>
            <a:t> skills”</a:t>
          </a:r>
        </a:p>
      </dgm:t>
    </dgm:pt>
    <dgm:pt modelId="{A95A1B47-70C1-4834-983E-395B04E6DFF5}" type="parTrans" cxnId="{A9DBE444-62A9-4E31-B5E2-668B05E54A79}">
      <dgm:prSet/>
      <dgm:spPr/>
      <dgm:t>
        <a:bodyPr/>
        <a:lstStyle/>
        <a:p>
          <a:endParaRPr lang="nl-NL" sz="2400"/>
        </a:p>
      </dgm:t>
    </dgm:pt>
    <dgm:pt modelId="{E658440A-53A7-44CF-AAA0-0C408EEBC588}" type="sibTrans" cxnId="{A9DBE444-62A9-4E31-B5E2-668B05E54A79}">
      <dgm:prSet/>
      <dgm:spPr/>
      <dgm:t>
        <a:bodyPr/>
        <a:lstStyle/>
        <a:p>
          <a:endParaRPr lang="nl-NL" sz="2400"/>
        </a:p>
      </dgm:t>
    </dgm:pt>
    <dgm:pt modelId="{9F8558DF-4295-45D3-A869-58390474D32B}">
      <dgm:prSet phldrT="[Tekst]" custT="1"/>
      <dgm:spPr/>
      <dgm:t>
        <a:bodyPr/>
        <a:lstStyle/>
        <a:p>
          <a:r>
            <a:rPr lang="nl-NL" sz="2400" dirty="0"/>
            <a:t>relevant voor </a:t>
          </a:r>
          <a:br>
            <a:rPr lang="nl-NL" sz="2400" dirty="0"/>
          </a:br>
          <a:r>
            <a:rPr lang="nl-NL" sz="2400" dirty="0"/>
            <a:t>leerling </a:t>
          </a:r>
        </a:p>
      </dgm:t>
    </dgm:pt>
    <dgm:pt modelId="{3DD843FE-0A19-439E-B140-B81D04544775}" type="parTrans" cxnId="{8EF4C4CE-83F7-4AA6-856D-61394B6E6029}">
      <dgm:prSet/>
      <dgm:spPr/>
      <dgm:t>
        <a:bodyPr/>
        <a:lstStyle/>
        <a:p>
          <a:endParaRPr lang="nl-NL" sz="2400"/>
        </a:p>
      </dgm:t>
    </dgm:pt>
    <dgm:pt modelId="{99DCD9EF-1597-4389-89C8-5CF2FCA5FD99}" type="sibTrans" cxnId="{8EF4C4CE-83F7-4AA6-856D-61394B6E6029}">
      <dgm:prSet/>
      <dgm:spPr/>
      <dgm:t>
        <a:bodyPr/>
        <a:lstStyle/>
        <a:p>
          <a:endParaRPr lang="nl-NL" sz="2400"/>
        </a:p>
      </dgm:t>
    </dgm:pt>
    <dgm:pt modelId="{7451BB76-74F0-4439-BED6-DDE5C9D37C2B}">
      <dgm:prSet phldrT="[Tekst]" custScaleX="142758" custScaleY="142758"/>
      <dgm:spPr/>
      <dgm:t>
        <a:bodyPr/>
        <a:lstStyle/>
        <a:p>
          <a:endParaRPr lang="nl-NL"/>
        </a:p>
      </dgm:t>
    </dgm:pt>
    <dgm:pt modelId="{1155729B-C057-4CA0-B4DC-049FDF35CD0A}" type="parTrans" cxnId="{A3D6C15F-30EF-434D-9651-62A38A38D11D}">
      <dgm:prSet/>
      <dgm:spPr/>
      <dgm:t>
        <a:bodyPr/>
        <a:lstStyle/>
        <a:p>
          <a:endParaRPr lang="nl-NL"/>
        </a:p>
      </dgm:t>
    </dgm:pt>
    <dgm:pt modelId="{33F4F306-EF0C-4FF9-9B78-A1F0B32B38B6}" type="sibTrans" cxnId="{A3D6C15F-30EF-434D-9651-62A38A38D11D}">
      <dgm:prSet/>
      <dgm:spPr/>
      <dgm:t>
        <a:bodyPr/>
        <a:lstStyle/>
        <a:p>
          <a:endParaRPr lang="nl-NL"/>
        </a:p>
      </dgm:t>
    </dgm:pt>
    <dgm:pt modelId="{49387C8C-BA98-4DFB-AA56-9541AFEA8599}">
      <dgm:prSet phldrT="[Tekst]" custScaleX="142758" custScaleY="142758"/>
      <dgm:spPr/>
      <dgm:t>
        <a:bodyPr/>
        <a:lstStyle/>
        <a:p>
          <a:endParaRPr lang="nl-NL"/>
        </a:p>
      </dgm:t>
    </dgm:pt>
    <dgm:pt modelId="{6816C597-BE53-47A4-994B-F28C0C5382BD}" type="parTrans" cxnId="{BE9268ED-92E2-4DC2-9742-688FF0326187}">
      <dgm:prSet/>
      <dgm:spPr/>
      <dgm:t>
        <a:bodyPr/>
        <a:lstStyle/>
        <a:p>
          <a:endParaRPr lang="nl-NL"/>
        </a:p>
      </dgm:t>
    </dgm:pt>
    <dgm:pt modelId="{4DBB2131-01A1-4CCB-8A1B-E7775874CF29}" type="sibTrans" cxnId="{BE9268ED-92E2-4DC2-9742-688FF0326187}">
      <dgm:prSet/>
      <dgm:spPr/>
      <dgm:t>
        <a:bodyPr/>
        <a:lstStyle/>
        <a:p>
          <a:endParaRPr lang="nl-NL"/>
        </a:p>
      </dgm:t>
    </dgm:pt>
    <dgm:pt modelId="{F754F688-DD62-4D79-8248-23B083AD520B}" type="pres">
      <dgm:prSet presAssocID="{D8865C99-0457-4F7B-ADB7-4549CBE590D3}" presName="diagram" presStyleCnt="0">
        <dgm:presLayoutVars>
          <dgm:chMax val="1"/>
          <dgm:dir/>
          <dgm:animLvl val="ctr"/>
          <dgm:resizeHandles val="exact"/>
        </dgm:presLayoutVars>
      </dgm:prSet>
      <dgm:spPr/>
    </dgm:pt>
    <dgm:pt modelId="{A14A31F5-3F6F-450D-8E1D-6E71EE40C25D}" type="pres">
      <dgm:prSet presAssocID="{D8865C99-0457-4F7B-ADB7-4549CBE590D3}" presName="matrix" presStyleCnt="0"/>
      <dgm:spPr/>
    </dgm:pt>
    <dgm:pt modelId="{D785541D-556F-4B74-BB68-5FE362B3AE94}" type="pres">
      <dgm:prSet presAssocID="{D8865C99-0457-4F7B-ADB7-4549CBE590D3}" presName="tile1" presStyleLbl="node1" presStyleIdx="0" presStyleCnt="4" custLinFactNeighborX="-224"/>
      <dgm:spPr/>
    </dgm:pt>
    <dgm:pt modelId="{0EAADFFA-E92B-40A7-82FB-25D230F86B49}" type="pres">
      <dgm:prSet presAssocID="{D8865C99-0457-4F7B-ADB7-4549CBE590D3}" presName="tile1text" presStyleLbl="node1" presStyleIdx="0" presStyleCnt="4">
        <dgm:presLayoutVars>
          <dgm:chMax val="0"/>
          <dgm:chPref val="0"/>
          <dgm:bulletEnabled val="1"/>
        </dgm:presLayoutVars>
      </dgm:prSet>
      <dgm:spPr/>
    </dgm:pt>
    <dgm:pt modelId="{D3322E39-1D21-492F-B29E-A5CB26C0C627}" type="pres">
      <dgm:prSet presAssocID="{D8865C99-0457-4F7B-ADB7-4549CBE590D3}" presName="tile2" presStyleLbl="node1" presStyleIdx="1" presStyleCnt="4" custLinFactNeighborX="-506" custLinFactNeighborY="-9882"/>
      <dgm:spPr/>
    </dgm:pt>
    <dgm:pt modelId="{6996C1F6-128A-4899-8EA0-E75943F2FB03}" type="pres">
      <dgm:prSet presAssocID="{D8865C99-0457-4F7B-ADB7-4549CBE590D3}" presName="tile2text" presStyleLbl="node1" presStyleIdx="1" presStyleCnt="4">
        <dgm:presLayoutVars>
          <dgm:chMax val="0"/>
          <dgm:chPref val="0"/>
          <dgm:bulletEnabled val="1"/>
        </dgm:presLayoutVars>
      </dgm:prSet>
      <dgm:spPr/>
    </dgm:pt>
    <dgm:pt modelId="{680C435E-60C0-4153-A610-109D098261B9}" type="pres">
      <dgm:prSet presAssocID="{D8865C99-0457-4F7B-ADB7-4549CBE590D3}" presName="tile3" presStyleLbl="node1" presStyleIdx="2" presStyleCnt="4"/>
      <dgm:spPr/>
    </dgm:pt>
    <dgm:pt modelId="{6A4A8B90-ACD0-4010-B2F8-5E490DF20810}" type="pres">
      <dgm:prSet presAssocID="{D8865C99-0457-4F7B-ADB7-4549CBE590D3}" presName="tile3text" presStyleLbl="node1" presStyleIdx="2" presStyleCnt="4">
        <dgm:presLayoutVars>
          <dgm:chMax val="0"/>
          <dgm:chPref val="0"/>
          <dgm:bulletEnabled val="1"/>
        </dgm:presLayoutVars>
      </dgm:prSet>
      <dgm:spPr/>
    </dgm:pt>
    <dgm:pt modelId="{0D2D7DA6-55DD-4C54-B891-50AAD9B3FBBA}" type="pres">
      <dgm:prSet presAssocID="{D8865C99-0457-4F7B-ADB7-4549CBE590D3}" presName="tile4" presStyleLbl="node1" presStyleIdx="3" presStyleCnt="4"/>
      <dgm:spPr/>
    </dgm:pt>
    <dgm:pt modelId="{458CFEE7-238E-46C7-AA16-EB0174E211F3}" type="pres">
      <dgm:prSet presAssocID="{D8865C99-0457-4F7B-ADB7-4549CBE590D3}" presName="tile4text" presStyleLbl="node1" presStyleIdx="3" presStyleCnt="4">
        <dgm:presLayoutVars>
          <dgm:chMax val="0"/>
          <dgm:chPref val="0"/>
          <dgm:bulletEnabled val="1"/>
        </dgm:presLayoutVars>
      </dgm:prSet>
      <dgm:spPr/>
    </dgm:pt>
    <dgm:pt modelId="{DD9A72BC-EB90-4A59-8116-30AC331ADD80}" type="pres">
      <dgm:prSet presAssocID="{D8865C99-0457-4F7B-ADB7-4549CBE590D3}" presName="centerTile" presStyleLbl="fgShp" presStyleIdx="0" presStyleCnt="1" custScaleX="142758" custScaleY="142758">
        <dgm:presLayoutVars>
          <dgm:chMax val="0"/>
          <dgm:chPref val="0"/>
        </dgm:presLayoutVars>
      </dgm:prSet>
      <dgm:spPr/>
    </dgm:pt>
  </dgm:ptLst>
  <dgm:cxnLst>
    <dgm:cxn modelId="{823B15FA-1B33-496D-93E3-4E99AF210B2D}" type="presOf" srcId="{E4CABFEC-4DAC-46E5-8D7A-8C7236DA7404}" destId="{0EAADFFA-E92B-40A7-82FB-25D230F86B49}" srcOrd="1" destOrd="0" presId="urn:microsoft.com/office/officeart/2005/8/layout/matrix1"/>
    <dgm:cxn modelId="{8C84F085-037C-409A-9581-5A5B5BDA426A}" type="presOf" srcId="{D9E0817B-88E1-43FB-A19E-2B6B57F86A1D}" destId="{680C435E-60C0-4153-A610-109D098261B9}" srcOrd="0" destOrd="0" presId="urn:microsoft.com/office/officeart/2005/8/layout/matrix1"/>
    <dgm:cxn modelId="{12DB349C-D88D-4C16-9AD4-12FE17F8DD03}" type="presOf" srcId="{D8865C99-0457-4F7B-ADB7-4549CBE590D3}" destId="{F754F688-DD62-4D79-8248-23B083AD520B}" srcOrd="0" destOrd="0" presId="urn:microsoft.com/office/officeart/2005/8/layout/matrix1"/>
    <dgm:cxn modelId="{EB0FAC1F-120B-4623-AD25-E9EF06EAE594}" type="presOf" srcId="{9F8558DF-4295-45D3-A869-58390474D32B}" destId="{458CFEE7-238E-46C7-AA16-EB0174E211F3}" srcOrd="1" destOrd="0" presId="urn:microsoft.com/office/officeart/2005/8/layout/matrix1"/>
    <dgm:cxn modelId="{F53A8D61-1C4B-41BD-9315-F971EE56EC61}" type="presOf" srcId="{CF6C85BB-02F7-42EC-A0A1-0431E12FA772}" destId="{6996C1F6-128A-4899-8EA0-E75943F2FB03}" srcOrd="1" destOrd="0" presId="urn:microsoft.com/office/officeart/2005/8/layout/matrix1"/>
    <dgm:cxn modelId="{08195E85-8F13-4674-84E2-841266EA6989}" type="presOf" srcId="{9F8558DF-4295-45D3-A869-58390474D32B}" destId="{0D2D7DA6-55DD-4C54-B891-50AAD9B3FBBA}" srcOrd="0" destOrd="0" presId="urn:microsoft.com/office/officeart/2005/8/layout/matrix1"/>
    <dgm:cxn modelId="{CFF464D9-5F0A-4B9D-897D-7332C3FE2A89}" srcId="{D903F7A7-1338-4064-B83D-A43D41D3AFDD}" destId="{CF6C85BB-02F7-42EC-A0A1-0431E12FA772}" srcOrd="1" destOrd="0" parTransId="{BEA052A9-5A09-4887-9C95-C686BA77C7ED}" sibTransId="{375A6B68-E843-4245-B44A-1D025D88FDD8}"/>
    <dgm:cxn modelId="{4121304F-4479-4383-BEC8-B5D257D1721D}" srcId="{D903F7A7-1338-4064-B83D-A43D41D3AFDD}" destId="{E4CABFEC-4DAC-46E5-8D7A-8C7236DA7404}" srcOrd="0" destOrd="0" parTransId="{3ADD8109-A2DD-45F9-A6CC-0CF4CD900331}" sibTransId="{1C32396B-C00D-40F1-B58F-B6808C8311C0}"/>
    <dgm:cxn modelId="{10FB7C2F-B4F0-4ACC-B077-17F9548EAA65}" type="presOf" srcId="{CF6C85BB-02F7-42EC-A0A1-0431E12FA772}" destId="{D3322E39-1D21-492F-B29E-A5CB26C0C627}" srcOrd="0" destOrd="0" presId="urn:microsoft.com/office/officeart/2005/8/layout/matrix1"/>
    <dgm:cxn modelId="{AAEF9E15-9EDC-48FF-A6D3-217768D42632}" srcId="{D8865C99-0457-4F7B-ADB7-4549CBE590D3}" destId="{D903F7A7-1338-4064-B83D-A43D41D3AFDD}" srcOrd="0" destOrd="0" parTransId="{A05CA48B-FE46-44EB-8F47-093843D30A1C}" sibTransId="{BDC216BB-1390-43CD-8D4F-63B0A398D5A1}"/>
    <dgm:cxn modelId="{DD65A635-6AC6-44E5-9A60-C84F6C420F60}" type="presOf" srcId="{E4CABFEC-4DAC-46E5-8D7A-8C7236DA7404}" destId="{D785541D-556F-4B74-BB68-5FE362B3AE94}" srcOrd="0" destOrd="0" presId="urn:microsoft.com/office/officeart/2005/8/layout/matrix1"/>
    <dgm:cxn modelId="{4A68E441-98AF-4FA6-BA40-EFFEB4BB9677}" type="presOf" srcId="{D9E0817B-88E1-43FB-A19E-2B6B57F86A1D}" destId="{6A4A8B90-ACD0-4010-B2F8-5E490DF20810}" srcOrd="1" destOrd="0" presId="urn:microsoft.com/office/officeart/2005/8/layout/matrix1"/>
    <dgm:cxn modelId="{A3D6C15F-30EF-434D-9651-62A38A38D11D}" srcId="{D8865C99-0457-4F7B-ADB7-4549CBE590D3}" destId="{7451BB76-74F0-4439-BED6-DDE5C9D37C2B}" srcOrd="2" destOrd="0" parTransId="{1155729B-C057-4CA0-B4DC-049FDF35CD0A}" sibTransId="{33F4F306-EF0C-4FF9-9B78-A1F0B32B38B6}"/>
    <dgm:cxn modelId="{BE9268ED-92E2-4DC2-9742-688FF0326187}" srcId="{D8865C99-0457-4F7B-ADB7-4549CBE590D3}" destId="{49387C8C-BA98-4DFB-AA56-9541AFEA8599}" srcOrd="1" destOrd="0" parTransId="{6816C597-BE53-47A4-994B-F28C0C5382BD}" sibTransId="{4DBB2131-01A1-4CCB-8A1B-E7775874CF29}"/>
    <dgm:cxn modelId="{A9DBE444-62A9-4E31-B5E2-668B05E54A79}" srcId="{D903F7A7-1338-4064-B83D-A43D41D3AFDD}" destId="{D9E0817B-88E1-43FB-A19E-2B6B57F86A1D}" srcOrd="2" destOrd="0" parTransId="{A95A1B47-70C1-4834-983E-395B04E6DFF5}" sibTransId="{E658440A-53A7-44CF-AAA0-0C408EEBC588}"/>
    <dgm:cxn modelId="{F68E46CC-54E4-4B6B-B303-2A42C547E43E}" type="presOf" srcId="{D903F7A7-1338-4064-B83D-A43D41D3AFDD}" destId="{DD9A72BC-EB90-4A59-8116-30AC331ADD80}" srcOrd="0" destOrd="0" presId="urn:microsoft.com/office/officeart/2005/8/layout/matrix1"/>
    <dgm:cxn modelId="{8EF4C4CE-83F7-4AA6-856D-61394B6E6029}" srcId="{D903F7A7-1338-4064-B83D-A43D41D3AFDD}" destId="{9F8558DF-4295-45D3-A869-58390474D32B}" srcOrd="3" destOrd="0" parTransId="{3DD843FE-0A19-439E-B140-B81D04544775}" sibTransId="{99DCD9EF-1597-4389-89C8-5CF2FCA5FD99}"/>
    <dgm:cxn modelId="{FE0CC908-343A-42E2-A35B-BE02B1016DCE}" type="presParOf" srcId="{F754F688-DD62-4D79-8248-23B083AD520B}" destId="{A14A31F5-3F6F-450D-8E1D-6E71EE40C25D}" srcOrd="0" destOrd="0" presId="urn:microsoft.com/office/officeart/2005/8/layout/matrix1"/>
    <dgm:cxn modelId="{E95E2EB0-6FC0-46D5-8252-66AF57930B32}" type="presParOf" srcId="{A14A31F5-3F6F-450D-8E1D-6E71EE40C25D}" destId="{D785541D-556F-4B74-BB68-5FE362B3AE94}" srcOrd="0" destOrd="0" presId="urn:microsoft.com/office/officeart/2005/8/layout/matrix1"/>
    <dgm:cxn modelId="{8140F551-9309-42D6-AFAD-6DA525F8B2CA}" type="presParOf" srcId="{A14A31F5-3F6F-450D-8E1D-6E71EE40C25D}" destId="{0EAADFFA-E92B-40A7-82FB-25D230F86B49}" srcOrd="1" destOrd="0" presId="urn:microsoft.com/office/officeart/2005/8/layout/matrix1"/>
    <dgm:cxn modelId="{FD9663D5-FAF1-4CBE-A3C5-E4C43C92D2BD}" type="presParOf" srcId="{A14A31F5-3F6F-450D-8E1D-6E71EE40C25D}" destId="{D3322E39-1D21-492F-B29E-A5CB26C0C627}" srcOrd="2" destOrd="0" presId="urn:microsoft.com/office/officeart/2005/8/layout/matrix1"/>
    <dgm:cxn modelId="{341383E9-36D9-4F5C-9B48-44C47E482E15}" type="presParOf" srcId="{A14A31F5-3F6F-450D-8E1D-6E71EE40C25D}" destId="{6996C1F6-128A-4899-8EA0-E75943F2FB03}" srcOrd="3" destOrd="0" presId="urn:microsoft.com/office/officeart/2005/8/layout/matrix1"/>
    <dgm:cxn modelId="{53C6CEAB-AD36-4C04-9CC2-E32BC5E70653}" type="presParOf" srcId="{A14A31F5-3F6F-450D-8E1D-6E71EE40C25D}" destId="{680C435E-60C0-4153-A610-109D098261B9}" srcOrd="4" destOrd="0" presId="urn:microsoft.com/office/officeart/2005/8/layout/matrix1"/>
    <dgm:cxn modelId="{95D60D8E-5954-475E-889A-EE08FF7368CE}" type="presParOf" srcId="{A14A31F5-3F6F-450D-8E1D-6E71EE40C25D}" destId="{6A4A8B90-ACD0-4010-B2F8-5E490DF20810}" srcOrd="5" destOrd="0" presId="urn:microsoft.com/office/officeart/2005/8/layout/matrix1"/>
    <dgm:cxn modelId="{8933FCCC-613C-44FD-9C9A-28D906CABBEF}" type="presParOf" srcId="{A14A31F5-3F6F-450D-8E1D-6E71EE40C25D}" destId="{0D2D7DA6-55DD-4C54-B891-50AAD9B3FBBA}" srcOrd="6" destOrd="0" presId="urn:microsoft.com/office/officeart/2005/8/layout/matrix1"/>
    <dgm:cxn modelId="{DDAD0FA7-6B65-48A8-8A4A-F33821165BE6}" type="presParOf" srcId="{A14A31F5-3F6F-450D-8E1D-6E71EE40C25D}" destId="{458CFEE7-238E-46C7-AA16-EB0174E211F3}" srcOrd="7" destOrd="0" presId="urn:microsoft.com/office/officeart/2005/8/layout/matrix1"/>
    <dgm:cxn modelId="{2805C0D7-5FFF-455F-B203-7D90AF516409}" type="presParOf" srcId="{F754F688-DD62-4D79-8248-23B083AD520B}" destId="{DD9A72BC-EB90-4A59-8116-30AC331ADD80}"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865C99-0457-4F7B-ADB7-4549CBE590D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nl-NL"/>
        </a:p>
      </dgm:t>
    </dgm:pt>
    <dgm:pt modelId="{D903F7A7-1338-4064-B83D-A43D41D3AFDD}">
      <dgm:prSet phldrT="[Tekst]" custT="1"/>
      <dgm:spPr/>
      <dgm:t>
        <a:bodyPr/>
        <a:lstStyle/>
        <a:p>
          <a:r>
            <a:rPr lang="nl-NL" sz="2400" dirty="0"/>
            <a:t>Onderzoekend</a:t>
          </a:r>
          <a:br>
            <a:rPr lang="nl-NL" sz="2400" dirty="0"/>
          </a:br>
          <a:r>
            <a:rPr lang="nl-NL" sz="2400" dirty="0"/>
            <a:t>leren opdracht</a:t>
          </a:r>
        </a:p>
      </dgm:t>
    </dgm:pt>
    <dgm:pt modelId="{A05CA48B-FE46-44EB-8F47-093843D30A1C}" type="parTrans" cxnId="{AAEF9E15-9EDC-48FF-A6D3-217768D42632}">
      <dgm:prSet/>
      <dgm:spPr/>
      <dgm:t>
        <a:bodyPr/>
        <a:lstStyle/>
        <a:p>
          <a:endParaRPr lang="nl-NL" sz="2400"/>
        </a:p>
      </dgm:t>
    </dgm:pt>
    <dgm:pt modelId="{BDC216BB-1390-43CD-8D4F-63B0A398D5A1}" type="sibTrans" cxnId="{AAEF9E15-9EDC-48FF-A6D3-217768D42632}">
      <dgm:prSet/>
      <dgm:spPr/>
      <dgm:t>
        <a:bodyPr/>
        <a:lstStyle/>
        <a:p>
          <a:endParaRPr lang="nl-NL" sz="2400"/>
        </a:p>
      </dgm:t>
    </dgm:pt>
    <dgm:pt modelId="{E4CABFEC-4DAC-46E5-8D7A-8C7236DA7404}">
      <dgm:prSet phldrT="[Tekst]" custT="1"/>
      <dgm:spPr/>
      <dgm:t>
        <a:bodyPr/>
        <a:lstStyle/>
        <a:p>
          <a:r>
            <a:rPr lang="nl-NL" sz="2400" dirty="0"/>
            <a:t>concreet doel</a:t>
          </a:r>
          <a:br>
            <a:rPr lang="nl-NL" sz="2400" dirty="0"/>
          </a:br>
          <a:r>
            <a:rPr lang="nl-NL" sz="2400" dirty="0"/>
            <a:t>concreet product</a:t>
          </a:r>
        </a:p>
      </dgm:t>
    </dgm:pt>
    <dgm:pt modelId="{3ADD8109-A2DD-45F9-A6CC-0CF4CD900331}" type="parTrans" cxnId="{4121304F-4479-4383-BEC8-B5D257D1721D}">
      <dgm:prSet/>
      <dgm:spPr/>
      <dgm:t>
        <a:bodyPr/>
        <a:lstStyle/>
        <a:p>
          <a:endParaRPr lang="nl-NL" sz="2400"/>
        </a:p>
      </dgm:t>
    </dgm:pt>
    <dgm:pt modelId="{1C32396B-C00D-40F1-B58F-B6808C8311C0}" type="sibTrans" cxnId="{4121304F-4479-4383-BEC8-B5D257D1721D}">
      <dgm:prSet/>
      <dgm:spPr/>
      <dgm:t>
        <a:bodyPr/>
        <a:lstStyle/>
        <a:p>
          <a:endParaRPr lang="nl-NL" sz="2400"/>
        </a:p>
      </dgm:t>
    </dgm:pt>
    <dgm:pt modelId="{CF6C85BB-02F7-42EC-A0A1-0431E12FA772}">
      <dgm:prSet phldrT="[Tekst]" custT="1"/>
      <dgm:spPr/>
      <dgm:t>
        <a:bodyPr/>
        <a:lstStyle/>
        <a:p>
          <a:r>
            <a:rPr lang="nl-NL" sz="2400" dirty="0"/>
            <a:t>keuzevrijheid</a:t>
          </a:r>
          <a:br>
            <a:rPr lang="nl-NL" sz="2400" dirty="0"/>
          </a:br>
          <a:r>
            <a:rPr lang="nl-NL" sz="2400" dirty="0"/>
            <a:t>autonomie</a:t>
          </a:r>
        </a:p>
      </dgm:t>
    </dgm:pt>
    <dgm:pt modelId="{BEA052A9-5A09-4887-9C95-C686BA77C7ED}" type="parTrans" cxnId="{CFF464D9-5F0A-4B9D-897D-7332C3FE2A89}">
      <dgm:prSet/>
      <dgm:spPr/>
      <dgm:t>
        <a:bodyPr/>
        <a:lstStyle/>
        <a:p>
          <a:endParaRPr lang="nl-NL" sz="2400"/>
        </a:p>
      </dgm:t>
    </dgm:pt>
    <dgm:pt modelId="{375A6B68-E843-4245-B44A-1D025D88FDD8}" type="sibTrans" cxnId="{CFF464D9-5F0A-4B9D-897D-7332C3FE2A89}">
      <dgm:prSet/>
      <dgm:spPr/>
      <dgm:t>
        <a:bodyPr/>
        <a:lstStyle/>
        <a:p>
          <a:endParaRPr lang="nl-NL" sz="2400"/>
        </a:p>
      </dgm:t>
    </dgm:pt>
    <dgm:pt modelId="{D9E0817B-88E1-43FB-A19E-2B6B57F86A1D}">
      <dgm:prSet phldrT="[Tekst]" custT="1"/>
      <dgm:spPr/>
      <dgm:t>
        <a:bodyPr/>
        <a:lstStyle/>
        <a:p>
          <a:r>
            <a:rPr lang="nl-NL" sz="2400" dirty="0"/>
            <a:t>“21st </a:t>
          </a:r>
          <a:r>
            <a:rPr lang="nl-NL" sz="2400" dirty="0" err="1"/>
            <a:t>century</a:t>
          </a:r>
          <a:br>
            <a:rPr lang="nl-NL" sz="2400" dirty="0"/>
          </a:br>
          <a:r>
            <a:rPr lang="nl-NL" sz="2400" dirty="0"/>
            <a:t> skills”</a:t>
          </a:r>
        </a:p>
      </dgm:t>
    </dgm:pt>
    <dgm:pt modelId="{A95A1B47-70C1-4834-983E-395B04E6DFF5}" type="parTrans" cxnId="{A9DBE444-62A9-4E31-B5E2-668B05E54A79}">
      <dgm:prSet/>
      <dgm:spPr/>
      <dgm:t>
        <a:bodyPr/>
        <a:lstStyle/>
        <a:p>
          <a:endParaRPr lang="nl-NL" sz="2400"/>
        </a:p>
      </dgm:t>
    </dgm:pt>
    <dgm:pt modelId="{E658440A-53A7-44CF-AAA0-0C408EEBC588}" type="sibTrans" cxnId="{A9DBE444-62A9-4E31-B5E2-668B05E54A79}">
      <dgm:prSet/>
      <dgm:spPr/>
      <dgm:t>
        <a:bodyPr/>
        <a:lstStyle/>
        <a:p>
          <a:endParaRPr lang="nl-NL" sz="2400"/>
        </a:p>
      </dgm:t>
    </dgm:pt>
    <dgm:pt modelId="{9F8558DF-4295-45D3-A869-58390474D32B}">
      <dgm:prSet phldrT="[Tekst]" custT="1"/>
      <dgm:spPr/>
      <dgm:t>
        <a:bodyPr/>
        <a:lstStyle/>
        <a:p>
          <a:r>
            <a:rPr lang="nl-NL" sz="2400" dirty="0"/>
            <a:t>relevant voor </a:t>
          </a:r>
          <a:br>
            <a:rPr lang="nl-NL" sz="2400" dirty="0"/>
          </a:br>
          <a:r>
            <a:rPr lang="nl-NL" sz="2400" dirty="0"/>
            <a:t>leerling </a:t>
          </a:r>
        </a:p>
      </dgm:t>
    </dgm:pt>
    <dgm:pt modelId="{3DD843FE-0A19-439E-B140-B81D04544775}" type="parTrans" cxnId="{8EF4C4CE-83F7-4AA6-856D-61394B6E6029}">
      <dgm:prSet/>
      <dgm:spPr/>
      <dgm:t>
        <a:bodyPr/>
        <a:lstStyle/>
        <a:p>
          <a:endParaRPr lang="nl-NL" sz="2400"/>
        </a:p>
      </dgm:t>
    </dgm:pt>
    <dgm:pt modelId="{99DCD9EF-1597-4389-89C8-5CF2FCA5FD99}" type="sibTrans" cxnId="{8EF4C4CE-83F7-4AA6-856D-61394B6E6029}">
      <dgm:prSet/>
      <dgm:spPr/>
      <dgm:t>
        <a:bodyPr/>
        <a:lstStyle/>
        <a:p>
          <a:endParaRPr lang="nl-NL" sz="2400"/>
        </a:p>
      </dgm:t>
    </dgm:pt>
    <dgm:pt modelId="{7451BB76-74F0-4439-BED6-DDE5C9D37C2B}">
      <dgm:prSet phldrT="[Tekst]" custScaleX="142758" custScaleY="142758"/>
      <dgm:spPr/>
      <dgm:t>
        <a:bodyPr/>
        <a:lstStyle/>
        <a:p>
          <a:endParaRPr lang="nl-NL"/>
        </a:p>
      </dgm:t>
    </dgm:pt>
    <dgm:pt modelId="{1155729B-C057-4CA0-B4DC-049FDF35CD0A}" type="parTrans" cxnId="{A3D6C15F-30EF-434D-9651-62A38A38D11D}">
      <dgm:prSet/>
      <dgm:spPr/>
      <dgm:t>
        <a:bodyPr/>
        <a:lstStyle/>
        <a:p>
          <a:endParaRPr lang="nl-NL"/>
        </a:p>
      </dgm:t>
    </dgm:pt>
    <dgm:pt modelId="{33F4F306-EF0C-4FF9-9B78-A1F0B32B38B6}" type="sibTrans" cxnId="{A3D6C15F-30EF-434D-9651-62A38A38D11D}">
      <dgm:prSet/>
      <dgm:spPr/>
      <dgm:t>
        <a:bodyPr/>
        <a:lstStyle/>
        <a:p>
          <a:endParaRPr lang="nl-NL"/>
        </a:p>
      </dgm:t>
    </dgm:pt>
    <dgm:pt modelId="{49387C8C-BA98-4DFB-AA56-9541AFEA8599}">
      <dgm:prSet phldrT="[Tekst]" custScaleX="142758" custScaleY="142758"/>
      <dgm:spPr/>
      <dgm:t>
        <a:bodyPr/>
        <a:lstStyle/>
        <a:p>
          <a:endParaRPr lang="nl-NL"/>
        </a:p>
      </dgm:t>
    </dgm:pt>
    <dgm:pt modelId="{6816C597-BE53-47A4-994B-F28C0C5382BD}" type="parTrans" cxnId="{BE9268ED-92E2-4DC2-9742-688FF0326187}">
      <dgm:prSet/>
      <dgm:spPr/>
      <dgm:t>
        <a:bodyPr/>
        <a:lstStyle/>
        <a:p>
          <a:endParaRPr lang="nl-NL"/>
        </a:p>
      </dgm:t>
    </dgm:pt>
    <dgm:pt modelId="{4DBB2131-01A1-4CCB-8A1B-E7775874CF29}" type="sibTrans" cxnId="{BE9268ED-92E2-4DC2-9742-688FF0326187}">
      <dgm:prSet/>
      <dgm:spPr/>
      <dgm:t>
        <a:bodyPr/>
        <a:lstStyle/>
        <a:p>
          <a:endParaRPr lang="nl-NL"/>
        </a:p>
      </dgm:t>
    </dgm:pt>
    <dgm:pt modelId="{F754F688-DD62-4D79-8248-23B083AD520B}" type="pres">
      <dgm:prSet presAssocID="{D8865C99-0457-4F7B-ADB7-4549CBE590D3}" presName="diagram" presStyleCnt="0">
        <dgm:presLayoutVars>
          <dgm:chMax val="1"/>
          <dgm:dir/>
          <dgm:animLvl val="ctr"/>
          <dgm:resizeHandles val="exact"/>
        </dgm:presLayoutVars>
      </dgm:prSet>
      <dgm:spPr/>
    </dgm:pt>
    <dgm:pt modelId="{A14A31F5-3F6F-450D-8E1D-6E71EE40C25D}" type="pres">
      <dgm:prSet presAssocID="{D8865C99-0457-4F7B-ADB7-4549CBE590D3}" presName="matrix" presStyleCnt="0"/>
      <dgm:spPr/>
    </dgm:pt>
    <dgm:pt modelId="{D785541D-556F-4B74-BB68-5FE362B3AE94}" type="pres">
      <dgm:prSet presAssocID="{D8865C99-0457-4F7B-ADB7-4549CBE590D3}" presName="tile1" presStyleLbl="node1" presStyleIdx="0" presStyleCnt="4" custLinFactNeighborX="-224"/>
      <dgm:spPr/>
    </dgm:pt>
    <dgm:pt modelId="{0EAADFFA-E92B-40A7-82FB-25D230F86B49}" type="pres">
      <dgm:prSet presAssocID="{D8865C99-0457-4F7B-ADB7-4549CBE590D3}" presName="tile1text" presStyleLbl="node1" presStyleIdx="0" presStyleCnt="4">
        <dgm:presLayoutVars>
          <dgm:chMax val="0"/>
          <dgm:chPref val="0"/>
          <dgm:bulletEnabled val="1"/>
        </dgm:presLayoutVars>
      </dgm:prSet>
      <dgm:spPr/>
    </dgm:pt>
    <dgm:pt modelId="{D3322E39-1D21-492F-B29E-A5CB26C0C627}" type="pres">
      <dgm:prSet presAssocID="{D8865C99-0457-4F7B-ADB7-4549CBE590D3}" presName="tile2" presStyleLbl="node1" presStyleIdx="1" presStyleCnt="4" custLinFactNeighborX="-506" custLinFactNeighborY="-9882"/>
      <dgm:spPr/>
    </dgm:pt>
    <dgm:pt modelId="{6996C1F6-128A-4899-8EA0-E75943F2FB03}" type="pres">
      <dgm:prSet presAssocID="{D8865C99-0457-4F7B-ADB7-4549CBE590D3}" presName="tile2text" presStyleLbl="node1" presStyleIdx="1" presStyleCnt="4">
        <dgm:presLayoutVars>
          <dgm:chMax val="0"/>
          <dgm:chPref val="0"/>
          <dgm:bulletEnabled val="1"/>
        </dgm:presLayoutVars>
      </dgm:prSet>
      <dgm:spPr/>
    </dgm:pt>
    <dgm:pt modelId="{680C435E-60C0-4153-A610-109D098261B9}" type="pres">
      <dgm:prSet presAssocID="{D8865C99-0457-4F7B-ADB7-4549CBE590D3}" presName="tile3" presStyleLbl="node1" presStyleIdx="2" presStyleCnt="4"/>
      <dgm:spPr/>
    </dgm:pt>
    <dgm:pt modelId="{6A4A8B90-ACD0-4010-B2F8-5E490DF20810}" type="pres">
      <dgm:prSet presAssocID="{D8865C99-0457-4F7B-ADB7-4549CBE590D3}" presName="tile3text" presStyleLbl="node1" presStyleIdx="2" presStyleCnt="4">
        <dgm:presLayoutVars>
          <dgm:chMax val="0"/>
          <dgm:chPref val="0"/>
          <dgm:bulletEnabled val="1"/>
        </dgm:presLayoutVars>
      </dgm:prSet>
      <dgm:spPr/>
    </dgm:pt>
    <dgm:pt modelId="{0D2D7DA6-55DD-4C54-B891-50AAD9B3FBBA}" type="pres">
      <dgm:prSet presAssocID="{D8865C99-0457-4F7B-ADB7-4549CBE590D3}" presName="tile4" presStyleLbl="node1" presStyleIdx="3" presStyleCnt="4"/>
      <dgm:spPr/>
    </dgm:pt>
    <dgm:pt modelId="{458CFEE7-238E-46C7-AA16-EB0174E211F3}" type="pres">
      <dgm:prSet presAssocID="{D8865C99-0457-4F7B-ADB7-4549CBE590D3}" presName="tile4text" presStyleLbl="node1" presStyleIdx="3" presStyleCnt="4">
        <dgm:presLayoutVars>
          <dgm:chMax val="0"/>
          <dgm:chPref val="0"/>
          <dgm:bulletEnabled val="1"/>
        </dgm:presLayoutVars>
      </dgm:prSet>
      <dgm:spPr/>
    </dgm:pt>
    <dgm:pt modelId="{DD9A72BC-EB90-4A59-8116-30AC331ADD80}" type="pres">
      <dgm:prSet presAssocID="{D8865C99-0457-4F7B-ADB7-4549CBE590D3}" presName="centerTile" presStyleLbl="fgShp" presStyleIdx="0" presStyleCnt="1" custScaleX="142758" custScaleY="142758">
        <dgm:presLayoutVars>
          <dgm:chMax val="0"/>
          <dgm:chPref val="0"/>
        </dgm:presLayoutVars>
      </dgm:prSet>
      <dgm:spPr/>
    </dgm:pt>
  </dgm:ptLst>
  <dgm:cxnLst>
    <dgm:cxn modelId="{823B15FA-1B33-496D-93E3-4E99AF210B2D}" type="presOf" srcId="{E4CABFEC-4DAC-46E5-8D7A-8C7236DA7404}" destId="{0EAADFFA-E92B-40A7-82FB-25D230F86B49}" srcOrd="1" destOrd="0" presId="urn:microsoft.com/office/officeart/2005/8/layout/matrix1"/>
    <dgm:cxn modelId="{8C84F085-037C-409A-9581-5A5B5BDA426A}" type="presOf" srcId="{D9E0817B-88E1-43FB-A19E-2B6B57F86A1D}" destId="{680C435E-60C0-4153-A610-109D098261B9}" srcOrd="0" destOrd="0" presId="urn:microsoft.com/office/officeart/2005/8/layout/matrix1"/>
    <dgm:cxn modelId="{12DB349C-D88D-4C16-9AD4-12FE17F8DD03}" type="presOf" srcId="{D8865C99-0457-4F7B-ADB7-4549CBE590D3}" destId="{F754F688-DD62-4D79-8248-23B083AD520B}" srcOrd="0" destOrd="0" presId="urn:microsoft.com/office/officeart/2005/8/layout/matrix1"/>
    <dgm:cxn modelId="{EB0FAC1F-120B-4623-AD25-E9EF06EAE594}" type="presOf" srcId="{9F8558DF-4295-45D3-A869-58390474D32B}" destId="{458CFEE7-238E-46C7-AA16-EB0174E211F3}" srcOrd="1" destOrd="0" presId="urn:microsoft.com/office/officeart/2005/8/layout/matrix1"/>
    <dgm:cxn modelId="{F53A8D61-1C4B-41BD-9315-F971EE56EC61}" type="presOf" srcId="{CF6C85BB-02F7-42EC-A0A1-0431E12FA772}" destId="{6996C1F6-128A-4899-8EA0-E75943F2FB03}" srcOrd="1" destOrd="0" presId="urn:microsoft.com/office/officeart/2005/8/layout/matrix1"/>
    <dgm:cxn modelId="{08195E85-8F13-4674-84E2-841266EA6989}" type="presOf" srcId="{9F8558DF-4295-45D3-A869-58390474D32B}" destId="{0D2D7DA6-55DD-4C54-B891-50AAD9B3FBBA}" srcOrd="0" destOrd="0" presId="urn:microsoft.com/office/officeart/2005/8/layout/matrix1"/>
    <dgm:cxn modelId="{CFF464D9-5F0A-4B9D-897D-7332C3FE2A89}" srcId="{D903F7A7-1338-4064-B83D-A43D41D3AFDD}" destId="{CF6C85BB-02F7-42EC-A0A1-0431E12FA772}" srcOrd="1" destOrd="0" parTransId="{BEA052A9-5A09-4887-9C95-C686BA77C7ED}" sibTransId="{375A6B68-E843-4245-B44A-1D025D88FDD8}"/>
    <dgm:cxn modelId="{4121304F-4479-4383-BEC8-B5D257D1721D}" srcId="{D903F7A7-1338-4064-B83D-A43D41D3AFDD}" destId="{E4CABFEC-4DAC-46E5-8D7A-8C7236DA7404}" srcOrd="0" destOrd="0" parTransId="{3ADD8109-A2DD-45F9-A6CC-0CF4CD900331}" sibTransId="{1C32396B-C00D-40F1-B58F-B6808C8311C0}"/>
    <dgm:cxn modelId="{10FB7C2F-B4F0-4ACC-B077-17F9548EAA65}" type="presOf" srcId="{CF6C85BB-02F7-42EC-A0A1-0431E12FA772}" destId="{D3322E39-1D21-492F-B29E-A5CB26C0C627}" srcOrd="0" destOrd="0" presId="urn:microsoft.com/office/officeart/2005/8/layout/matrix1"/>
    <dgm:cxn modelId="{AAEF9E15-9EDC-48FF-A6D3-217768D42632}" srcId="{D8865C99-0457-4F7B-ADB7-4549CBE590D3}" destId="{D903F7A7-1338-4064-B83D-A43D41D3AFDD}" srcOrd="0" destOrd="0" parTransId="{A05CA48B-FE46-44EB-8F47-093843D30A1C}" sibTransId="{BDC216BB-1390-43CD-8D4F-63B0A398D5A1}"/>
    <dgm:cxn modelId="{DD65A635-6AC6-44E5-9A60-C84F6C420F60}" type="presOf" srcId="{E4CABFEC-4DAC-46E5-8D7A-8C7236DA7404}" destId="{D785541D-556F-4B74-BB68-5FE362B3AE94}" srcOrd="0" destOrd="0" presId="urn:microsoft.com/office/officeart/2005/8/layout/matrix1"/>
    <dgm:cxn modelId="{4A68E441-98AF-4FA6-BA40-EFFEB4BB9677}" type="presOf" srcId="{D9E0817B-88E1-43FB-A19E-2B6B57F86A1D}" destId="{6A4A8B90-ACD0-4010-B2F8-5E490DF20810}" srcOrd="1" destOrd="0" presId="urn:microsoft.com/office/officeart/2005/8/layout/matrix1"/>
    <dgm:cxn modelId="{A3D6C15F-30EF-434D-9651-62A38A38D11D}" srcId="{D8865C99-0457-4F7B-ADB7-4549CBE590D3}" destId="{7451BB76-74F0-4439-BED6-DDE5C9D37C2B}" srcOrd="2" destOrd="0" parTransId="{1155729B-C057-4CA0-B4DC-049FDF35CD0A}" sibTransId="{33F4F306-EF0C-4FF9-9B78-A1F0B32B38B6}"/>
    <dgm:cxn modelId="{BE9268ED-92E2-4DC2-9742-688FF0326187}" srcId="{D8865C99-0457-4F7B-ADB7-4549CBE590D3}" destId="{49387C8C-BA98-4DFB-AA56-9541AFEA8599}" srcOrd="1" destOrd="0" parTransId="{6816C597-BE53-47A4-994B-F28C0C5382BD}" sibTransId="{4DBB2131-01A1-4CCB-8A1B-E7775874CF29}"/>
    <dgm:cxn modelId="{A9DBE444-62A9-4E31-B5E2-668B05E54A79}" srcId="{D903F7A7-1338-4064-B83D-A43D41D3AFDD}" destId="{D9E0817B-88E1-43FB-A19E-2B6B57F86A1D}" srcOrd="2" destOrd="0" parTransId="{A95A1B47-70C1-4834-983E-395B04E6DFF5}" sibTransId="{E658440A-53A7-44CF-AAA0-0C408EEBC588}"/>
    <dgm:cxn modelId="{F68E46CC-54E4-4B6B-B303-2A42C547E43E}" type="presOf" srcId="{D903F7A7-1338-4064-B83D-A43D41D3AFDD}" destId="{DD9A72BC-EB90-4A59-8116-30AC331ADD80}" srcOrd="0" destOrd="0" presId="urn:microsoft.com/office/officeart/2005/8/layout/matrix1"/>
    <dgm:cxn modelId="{8EF4C4CE-83F7-4AA6-856D-61394B6E6029}" srcId="{D903F7A7-1338-4064-B83D-A43D41D3AFDD}" destId="{9F8558DF-4295-45D3-A869-58390474D32B}" srcOrd="3" destOrd="0" parTransId="{3DD843FE-0A19-439E-B140-B81D04544775}" sibTransId="{99DCD9EF-1597-4389-89C8-5CF2FCA5FD99}"/>
    <dgm:cxn modelId="{FE0CC908-343A-42E2-A35B-BE02B1016DCE}" type="presParOf" srcId="{F754F688-DD62-4D79-8248-23B083AD520B}" destId="{A14A31F5-3F6F-450D-8E1D-6E71EE40C25D}" srcOrd="0" destOrd="0" presId="urn:microsoft.com/office/officeart/2005/8/layout/matrix1"/>
    <dgm:cxn modelId="{E95E2EB0-6FC0-46D5-8252-66AF57930B32}" type="presParOf" srcId="{A14A31F5-3F6F-450D-8E1D-6E71EE40C25D}" destId="{D785541D-556F-4B74-BB68-5FE362B3AE94}" srcOrd="0" destOrd="0" presId="urn:microsoft.com/office/officeart/2005/8/layout/matrix1"/>
    <dgm:cxn modelId="{8140F551-9309-42D6-AFAD-6DA525F8B2CA}" type="presParOf" srcId="{A14A31F5-3F6F-450D-8E1D-6E71EE40C25D}" destId="{0EAADFFA-E92B-40A7-82FB-25D230F86B49}" srcOrd="1" destOrd="0" presId="urn:microsoft.com/office/officeart/2005/8/layout/matrix1"/>
    <dgm:cxn modelId="{FD9663D5-FAF1-4CBE-A3C5-E4C43C92D2BD}" type="presParOf" srcId="{A14A31F5-3F6F-450D-8E1D-6E71EE40C25D}" destId="{D3322E39-1D21-492F-B29E-A5CB26C0C627}" srcOrd="2" destOrd="0" presId="urn:microsoft.com/office/officeart/2005/8/layout/matrix1"/>
    <dgm:cxn modelId="{341383E9-36D9-4F5C-9B48-44C47E482E15}" type="presParOf" srcId="{A14A31F5-3F6F-450D-8E1D-6E71EE40C25D}" destId="{6996C1F6-128A-4899-8EA0-E75943F2FB03}" srcOrd="3" destOrd="0" presId="urn:microsoft.com/office/officeart/2005/8/layout/matrix1"/>
    <dgm:cxn modelId="{53C6CEAB-AD36-4C04-9CC2-E32BC5E70653}" type="presParOf" srcId="{A14A31F5-3F6F-450D-8E1D-6E71EE40C25D}" destId="{680C435E-60C0-4153-A610-109D098261B9}" srcOrd="4" destOrd="0" presId="urn:microsoft.com/office/officeart/2005/8/layout/matrix1"/>
    <dgm:cxn modelId="{95D60D8E-5954-475E-889A-EE08FF7368CE}" type="presParOf" srcId="{A14A31F5-3F6F-450D-8E1D-6E71EE40C25D}" destId="{6A4A8B90-ACD0-4010-B2F8-5E490DF20810}" srcOrd="5" destOrd="0" presId="urn:microsoft.com/office/officeart/2005/8/layout/matrix1"/>
    <dgm:cxn modelId="{8933FCCC-613C-44FD-9C9A-28D906CABBEF}" type="presParOf" srcId="{A14A31F5-3F6F-450D-8E1D-6E71EE40C25D}" destId="{0D2D7DA6-55DD-4C54-B891-50AAD9B3FBBA}" srcOrd="6" destOrd="0" presId="urn:microsoft.com/office/officeart/2005/8/layout/matrix1"/>
    <dgm:cxn modelId="{DDAD0FA7-6B65-48A8-8A4A-F33821165BE6}" type="presParOf" srcId="{A14A31F5-3F6F-450D-8E1D-6E71EE40C25D}" destId="{458CFEE7-238E-46C7-AA16-EB0174E211F3}" srcOrd="7" destOrd="0" presId="urn:microsoft.com/office/officeart/2005/8/layout/matrix1"/>
    <dgm:cxn modelId="{2805C0D7-5FFF-455F-B203-7D90AF516409}" type="presParOf" srcId="{F754F688-DD62-4D79-8248-23B083AD520B}" destId="{DD9A72BC-EB90-4A59-8116-30AC331ADD80}" srcOrd="1" destOrd="0" presId="urn:microsoft.com/office/officeart/2005/8/layout/matrix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865C99-0457-4F7B-ADB7-4549CBE590D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nl-NL"/>
        </a:p>
      </dgm:t>
    </dgm:pt>
    <dgm:pt modelId="{D903F7A7-1338-4064-B83D-A43D41D3AFDD}">
      <dgm:prSet phldrT="[Tekst]" custT="1"/>
      <dgm:spPr/>
      <dgm:t>
        <a:bodyPr/>
        <a:lstStyle/>
        <a:p>
          <a:r>
            <a:rPr lang="nl-NL" sz="2400" dirty="0"/>
            <a:t>Onderzoekend</a:t>
          </a:r>
          <a:br>
            <a:rPr lang="nl-NL" sz="2400" dirty="0"/>
          </a:br>
          <a:r>
            <a:rPr lang="nl-NL" sz="2400" dirty="0"/>
            <a:t>leren opdracht</a:t>
          </a:r>
        </a:p>
      </dgm:t>
    </dgm:pt>
    <dgm:pt modelId="{A05CA48B-FE46-44EB-8F47-093843D30A1C}" type="parTrans" cxnId="{AAEF9E15-9EDC-48FF-A6D3-217768D42632}">
      <dgm:prSet/>
      <dgm:spPr/>
      <dgm:t>
        <a:bodyPr/>
        <a:lstStyle/>
        <a:p>
          <a:endParaRPr lang="nl-NL" sz="2400"/>
        </a:p>
      </dgm:t>
    </dgm:pt>
    <dgm:pt modelId="{BDC216BB-1390-43CD-8D4F-63B0A398D5A1}" type="sibTrans" cxnId="{AAEF9E15-9EDC-48FF-A6D3-217768D42632}">
      <dgm:prSet/>
      <dgm:spPr/>
      <dgm:t>
        <a:bodyPr/>
        <a:lstStyle/>
        <a:p>
          <a:endParaRPr lang="nl-NL" sz="2400"/>
        </a:p>
      </dgm:t>
    </dgm:pt>
    <dgm:pt modelId="{E4CABFEC-4DAC-46E5-8D7A-8C7236DA7404}">
      <dgm:prSet phldrT="[Tekst]" custT="1"/>
      <dgm:spPr/>
      <dgm:t>
        <a:bodyPr/>
        <a:lstStyle/>
        <a:p>
          <a:r>
            <a:rPr lang="nl-NL" sz="2400" dirty="0"/>
            <a:t>concreet doel</a:t>
          </a:r>
          <a:br>
            <a:rPr lang="nl-NL" sz="2400" dirty="0"/>
          </a:br>
          <a:r>
            <a:rPr lang="nl-NL" sz="2400" dirty="0"/>
            <a:t>concreet product</a:t>
          </a:r>
        </a:p>
      </dgm:t>
    </dgm:pt>
    <dgm:pt modelId="{3ADD8109-A2DD-45F9-A6CC-0CF4CD900331}" type="parTrans" cxnId="{4121304F-4479-4383-BEC8-B5D257D1721D}">
      <dgm:prSet/>
      <dgm:spPr/>
      <dgm:t>
        <a:bodyPr/>
        <a:lstStyle/>
        <a:p>
          <a:endParaRPr lang="nl-NL" sz="2400"/>
        </a:p>
      </dgm:t>
    </dgm:pt>
    <dgm:pt modelId="{1C32396B-C00D-40F1-B58F-B6808C8311C0}" type="sibTrans" cxnId="{4121304F-4479-4383-BEC8-B5D257D1721D}">
      <dgm:prSet/>
      <dgm:spPr/>
      <dgm:t>
        <a:bodyPr/>
        <a:lstStyle/>
        <a:p>
          <a:endParaRPr lang="nl-NL" sz="2400"/>
        </a:p>
      </dgm:t>
    </dgm:pt>
    <dgm:pt modelId="{CF6C85BB-02F7-42EC-A0A1-0431E12FA772}">
      <dgm:prSet phldrT="[Tekst]" custT="1"/>
      <dgm:spPr/>
      <dgm:t>
        <a:bodyPr/>
        <a:lstStyle/>
        <a:p>
          <a:r>
            <a:rPr lang="nl-NL" sz="2400" dirty="0"/>
            <a:t>keuzevrijheid</a:t>
          </a:r>
          <a:br>
            <a:rPr lang="nl-NL" sz="2400" dirty="0"/>
          </a:br>
          <a:r>
            <a:rPr lang="nl-NL" sz="2400" dirty="0"/>
            <a:t>autonomie</a:t>
          </a:r>
        </a:p>
      </dgm:t>
    </dgm:pt>
    <dgm:pt modelId="{BEA052A9-5A09-4887-9C95-C686BA77C7ED}" type="parTrans" cxnId="{CFF464D9-5F0A-4B9D-897D-7332C3FE2A89}">
      <dgm:prSet/>
      <dgm:spPr/>
      <dgm:t>
        <a:bodyPr/>
        <a:lstStyle/>
        <a:p>
          <a:endParaRPr lang="nl-NL" sz="2400"/>
        </a:p>
      </dgm:t>
    </dgm:pt>
    <dgm:pt modelId="{375A6B68-E843-4245-B44A-1D025D88FDD8}" type="sibTrans" cxnId="{CFF464D9-5F0A-4B9D-897D-7332C3FE2A89}">
      <dgm:prSet/>
      <dgm:spPr/>
      <dgm:t>
        <a:bodyPr/>
        <a:lstStyle/>
        <a:p>
          <a:endParaRPr lang="nl-NL" sz="2400"/>
        </a:p>
      </dgm:t>
    </dgm:pt>
    <dgm:pt modelId="{D9E0817B-88E1-43FB-A19E-2B6B57F86A1D}">
      <dgm:prSet phldrT="[Tekst]" custT="1"/>
      <dgm:spPr/>
      <dgm:t>
        <a:bodyPr/>
        <a:lstStyle/>
        <a:p>
          <a:r>
            <a:rPr lang="nl-NL" sz="2400" dirty="0"/>
            <a:t>“21st </a:t>
          </a:r>
          <a:r>
            <a:rPr lang="nl-NL" sz="2400" dirty="0" err="1"/>
            <a:t>century</a:t>
          </a:r>
          <a:br>
            <a:rPr lang="nl-NL" sz="2400" dirty="0"/>
          </a:br>
          <a:r>
            <a:rPr lang="nl-NL" sz="2400" dirty="0"/>
            <a:t> skills”</a:t>
          </a:r>
        </a:p>
      </dgm:t>
    </dgm:pt>
    <dgm:pt modelId="{A95A1B47-70C1-4834-983E-395B04E6DFF5}" type="parTrans" cxnId="{A9DBE444-62A9-4E31-B5E2-668B05E54A79}">
      <dgm:prSet/>
      <dgm:spPr/>
      <dgm:t>
        <a:bodyPr/>
        <a:lstStyle/>
        <a:p>
          <a:endParaRPr lang="nl-NL" sz="2400"/>
        </a:p>
      </dgm:t>
    </dgm:pt>
    <dgm:pt modelId="{E658440A-53A7-44CF-AAA0-0C408EEBC588}" type="sibTrans" cxnId="{A9DBE444-62A9-4E31-B5E2-668B05E54A79}">
      <dgm:prSet/>
      <dgm:spPr/>
      <dgm:t>
        <a:bodyPr/>
        <a:lstStyle/>
        <a:p>
          <a:endParaRPr lang="nl-NL" sz="2400"/>
        </a:p>
      </dgm:t>
    </dgm:pt>
    <dgm:pt modelId="{9F8558DF-4295-45D3-A869-58390474D32B}">
      <dgm:prSet phldrT="[Tekst]" custT="1"/>
      <dgm:spPr/>
      <dgm:t>
        <a:bodyPr/>
        <a:lstStyle/>
        <a:p>
          <a:r>
            <a:rPr lang="nl-NL" sz="2400" dirty="0"/>
            <a:t>relevant voor </a:t>
          </a:r>
          <a:br>
            <a:rPr lang="nl-NL" sz="2400" dirty="0"/>
          </a:br>
          <a:r>
            <a:rPr lang="nl-NL" sz="2400" dirty="0"/>
            <a:t>leerling </a:t>
          </a:r>
        </a:p>
      </dgm:t>
    </dgm:pt>
    <dgm:pt modelId="{3DD843FE-0A19-439E-B140-B81D04544775}" type="parTrans" cxnId="{8EF4C4CE-83F7-4AA6-856D-61394B6E6029}">
      <dgm:prSet/>
      <dgm:spPr/>
      <dgm:t>
        <a:bodyPr/>
        <a:lstStyle/>
        <a:p>
          <a:endParaRPr lang="nl-NL" sz="2400"/>
        </a:p>
      </dgm:t>
    </dgm:pt>
    <dgm:pt modelId="{99DCD9EF-1597-4389-89C8-5CF2FCA5FD99}" type="sibTrans" cxnId="{8EF4C4CE-83F7-4AA6-856D-61394B6E6029}">
      <dgm:prSet/>
      <dgm:spPr/>
      <dgm:t>
        <a:bodyPr/>
        <a:lstStyle/>
        <a:p>
          <a:endParaRPr lang="nl-NL" sz="2400"/>
        </a:p>
      </dgm:t>
    </dgm:pt>
    <dgm:pt modelId="{7451BB76-74F0-4439-BED6-DDE5C9D37C2B}">
      <dgm:prSet phldrT="[Tekst]" custScaleX="142758" custScaleY="142758"/>
      <dgm:spPr/>
      <dgm:t>
        <a:bodyPr/>
        <a:lstStyle/>
        <a:p>
          <a:endParaRPr lang="nl-NL"/>
        </a:p>
      </dgm:t>
    </dgm:pt>
    <dgm:pt modelId="{1155729B-C057-4CA0-B4DC-049FDF35CD0A}" type="parTrans" cxnId="{A3D6C15F-30EF-434D-9651-62A38A38D11D}">
      <dgm:prSet/>
      <dgm:spPr/>
      <dgm:t>
        <a:bodyPr/>
        <a:lstStyle/>
        <a:p>
          <a:endParaRPr lang="nl-NL"/>
        </a:p>
      </dgm:t>
    </dgm:pt>
    <dgm:pt modelId="{33F4F306-EF0C-4FF9-9B78-A1F0B32B38B6}" type="sibTrans" cxnId="{A3D6C15F-30EF-434D-9651-62A38A38D11D}">
      <dgm:prSet/>
      <dgm:spPr/>
      <dgm:t>
        <a:bodyPr/>
        <a:lstStyle/>
        <a:p>
          <a:endParaRPr lang="nl-NL"/>
        </a:p>
      </dgm:t>
    </dgm:pt>
    <dgm:pt modelId="{49387C8C-BA98-4DFB-AA56-9541AFEA8599}">
      <dgm:prSet phldrT="[Tekst]" custScaleX="142758" custScaleY="142758"/>
      <dgm:spPr/>
      <dgm:t>
        <a:bodyPr/>
        <a:lstStyle/>
        <a:p>
          <a:endParaRPr lang="nl-NL"/>
        </a:p>
      </dgm:t>
    </dgm:pt>
    <dgm:pt modelId="{6816C597-BE53-47A4-994B-F28C0C5382BD}" type="parTrans" cxnId="{BE9268ED-92E2-4DC2-9742-688FF0326187}">
      <dgm:prSet/>
      <dgm:spPr/>
      <dgm:t>
        <a:bodyPr/>
        <a:lstStyle/>
        <a:p>
          <a:endParaRPr lang="nl-NL"/>
        </a:p>
      </dgm:t>
    </dgm:pt>
    <dgm:pt modelId="{4DBB2131-01A1-4CCB-8A1B-E7775874CF29}" type="sibTrans" cxnId="{BE9268ED-92E2-4DC2-9742-688FF0326187}">
      <dgm:prSet/>
      <dgm:spPr/>
      <dgm:t>
        <a:bodyPr/>
        <a:lstStyle/>
        <a:p>
          <a:endParaRPr lang="nl-NL"/>
        </a:p>
      </dgm:t>
    </dgm:pt>
    <dgm:pt modelId="{F754F688-DD62-4D79-8248-23B083AD520B}" type="pres">
      <dgm:prSet presAssocID="{D8865C99-0457-4F7B-ADB7-4549CBE590D3}" presName="diagram" presStyleCnt="0">
        <dgm:presLayoutVars>
          <dgm:chMax val="1"/>
          <dgm:dir/>
          <dgm:animLvl val="ctr"/>
          <dgm:resizeHandles val="exact"/>
        </dgm:presLayoutVars>
      </dgm:prSet>
      <dgm:spPr/>
    </dgm:pt>
    <dgm:pt modelId="{A14A31F5-3F6F-450D-8E1D-6E71EE40C25D}" type="pres">
      <dgm:prSet presAssocID="{D8865C99-0457-4F7B-ADB7-4549CBE590D3}" presName="matrix" presStyleCnt="0"/>
      <dgm:spPr/>
    </dgm:pt>
    <dgm:pt modelId="{D785541D-556F-4B74-BB68-5FE362B3AE94}" type="pres">
      <dgm:prSet presAssocID="{D8865C99-0457-4F7B-ADB7-4549CBE590D3}" presName="tile1" presStyleLbl="node1" presStyleIdx="0" presStyleCnt="4" custLinFactNeighborX="-224"/>
      <dgm:spPr/>
    </dgm:pt>
    <dgm:pt modelId="{0EAADFFA-E92B-40A7-82FB-25D230F86B49}" type="pres">
      <dgm:prSet presAssocID="{D8865C99-0457-4F7B-ADB7-4549CBE590D3}" presName="tile1text" presStyleLbl="node1" presStyleIdx="0" presStyleCnt="4">
        <dgm:presLayoutVars>
          <dgm:chMax val="0"/>
          <dgm:chPref val="0"/>
          <dgm:bulletEnabled val="1"/>
        </dgm:presLayoutVars>
      </dgm:prSet>
      <dgm:spPr/>
    </dgm:pt>
    <dgm:pt modelId="{D3322E39-1D21-492F-B29E-A5CB26C0C627}" type="pres">
      <dgm:prSet presAssocID="{D8865C99-0457-4F7B-ADB7-4549CBE590D3}" presName="tile2" presStyleLbl="node1" presStyleIdx="1" presStyleCnt="4" custLinFactNeighborX="-506" custLinFactNeighborY="-9882"/>
      <dgm:spPr/>
    </dgm:pt>
    <dgm:pt modelId="{6996C1F6-128A-4899-8EA0-E75943F2FB03}" type="pres">
      <dgm:prSet presAssocID="{D8865C99-0457-4F7B-ADB7-4549CBE590D3}" presName="tile2text" presStyleLbl="node1" presStyleIdx="1" presStyleCnt="4">
        <dgm:presLayoutVars>
          <dgm:chMax val="0"/>
          <dgm:chPref val="0"/>
          <dgm:bulletEnabled val="1"/>
        </dgm:presLayoutVars>
      </dgm:prSet>
      <dgm:spPr/>
    </dgm:pt>
    <dgm:pt modelId="{680C435E-60C0-4153-A610-109D098261B9}" type="pres">
      <dgm:prSet presAssocID="{D8865C99-0457-4F7B-ADB7-4549CBE590D3}" presName="tile3" presStyleLbl="node1" presStyleIdx="2" presStyleCnt="4"/>
      <dgm:spPr/>
    </dgm:pt>
    <dgm:pt modelId="{6A4A8B90-ACD0-4010-B2F8-5E490DF20810}" type="pres">
      <dgm:prSet presAssocID="{D8865C99-0457-4F7B-ADB7-4549CBE590D3}" presName="tile3text" presStyleLbl="node1" presStyleIdx="2" presStyleCnt="4">
        <dgm:presLayoutVars>
          <dgm:chMax val="0"/>
          <dgm:chPref val="0"/>
          <dgm:bulletEnabled val="1"/>
        </dgm:presLayoutVars>
      </dgm:prSet>
      <dgm:spPr/>
    </dgm:pt>
    <dgm:pt modelId="{0D2D7DA6-55DD-4C54-B891-50AAD9B3FBBA}" type="pres">
      <dgm:prSet presAssocID="{D8865C99-0457-4F7B-ADB7-4549CBE590D3}" presName="tile4" presStyleLbl="node1" presStyleIdx="3" presStyleCnt="4"/>
      <dgm:spPr/>
    </dgm:pt>
    <dgm:pt modelId="{458CFEE7-238E-46C7-AA16-EB0174E211F3}" type="pres">
      <dgm:prSet presAssocID="{D8865C99-0457-4F7B-ADB7-4549CBE590D3}" presName="tile4text" presStyleLbl="node1" presStyleIdx="3" presStyleCnt="4">
        <dgm:presLayoutVars>
          <dgm:chMax val="0"/>
          <dgm:chPref val="0"/>
          <dgm:bulletEnabled val="1"/>
        </dgm:presLayoutVars>
      </dgm:prSet>
      <dgm:spPr/>
    </dgm:pt>
    <dgm:pt modelId="{DD9A72BC-EB90-4A59-8116-30AC331ADD80}" type="pres">
      <dgm:prSet presAssocID="{D8865C99-0457-4F7B-ADB7-4549CBE590D3}" presName="centerTile" presStyleLbl="fgShp" presStyleIdx="0" presStyleCnt="1" custScaleX="142758" custScaleY="142758">
        <dgm:presLayoutVars>
          <dgm:chMax val="0"/>
          <dgm:chPref val="0"/>
        </dgm:presLayoutVars>
      </dgm:prSet>
      <dgm:spPr/>
    </dgm:pt>
  </dgm:ptLst>
  <dgm:cxnLst>
    <dgm:cxn modelId="{823B15FA-1B33-496D-93E3-4E99AF210B2D}" type="presOf" srcId="{E4CABFEC-4DAC-46E5-8D7A-8C7236DA7404}" destId="{0EAADFFA-E92B-40A7-82FB-25D230F86B49}" srcOrd="1" destOrd="0" presId="urn:microsoft.com/office/officeart/2005/8/layout/matrix1"/>
    <dgm:cxn modelId="{8C84F085-037C-409A-9581-5A5B5BDA426A}" type="presOf" srcId="{D9E0817B-88E1-43FB-A19E-2B6B57F86A1D}" destId="{680C435E-60C0-4153-A610-109D098261B9}" srcOrd="0" destOrd="0" presId="urn:microsoft.com/office/officeart/2005/8/layout/matrix1"/>
    <dgm:cxn modelId="{12DB349C-D88D-4C16-9AD4-12FE17F8DD03}" type="presOf" srcId="{D8865C99-0457-4F7B-ADB7-4549CBE590D3}" destId="{F754F688-DD62-4D79-8248-23B083AD520B}" srcOrd="0" destOrd="0" presId="urn:microsoft.com/office/officeart/2005/8/layout/matrix1"/>
    <dgm:cxn modelId="{EB0FAC1F-120B-4623-AD25-E9EF06EAE594}" type="presOf" srcId="{9F8558DF-4295-45D3-A869-58390474D32B}" destId="{458CFEE7-238E-46C7-AA16-EB0174E211F3}" srcOrd="1" destOrd="0" presId="urn:microsoft.com/office/officeart/2005/8/layout/matrix1"/>
    <dgm:cxn modelId="{F53A8D61-1C4B-41BD-9315-F971EE56EC61}" type="presOf" srcId="{CF6C85BB-02F7-42EC-A0A1-0431E12FA772}" destId="{6996C1F6-128A-4899-8EA0-E75943F2FB03}" srcOrd="1" destOrd="0" presId="urn:microsoft.com/office/officeart/2005/8/layout/matrix1"/>
    <dgm:cxn modelId="{08195E85-8F13-4674-84E2-841266EA6989}" type="presOf" srcId="{9F8558DF-4295-45D3-A869-58390474D32B}" destId="{0D2D7DA6-55DD-4C54-B891-50AAD9B3FBBA}" srcOrd="0" destOrd="0" presId="urn:microsoft.com/office/officeart/2005/8/layout/matrix1"/>
    <dgm:cxn modelId="{CFF464D9-5F0A-4B9D-897D-7332C3FE2A89}" srcId="{D903F7A7-1338-4064-B83D-A43D41D3AFDD}" destId="{CF6C85BB-02F7-42EC-A0A1-0431E12FA772}" srcOrd="1" destOrd="0" parTransId="{BEA052A9-5A09-4887-9C95-C686BA77C7ED}" sibTransId="{375A6B68-E843-4245-B44A-1D025D88FDD8}"/>
    <dgm:cxn modelId="{4121304F-4479-4383-BEC8-B5D257D1721D}" srcId="{D903F7A7-1338-4064-B83D-A43D41D3AFDD}" destId="{E4CABFEC-4DAC-46E5-8D7A-8C7236DA7404}" srcOrd="0" destOrd="0" parTransId="{3ADD8109-A2DD-45F9-A6CC-0CF4CD900331}" sibTransId="{1C32396B-C00D-40F1-B58F-B6808C8311C0}"/>
    <dgm:cxn modelId="{10FB7C2F-B4F0-4ACC-B077-17F9548EAA65}" type="presOf" srcId="{CF6C85BB-02F7-42EC-A0A1-0431E12FA772}" destId="{D3322E39-1D21-492F-B29E-A5CB26C0C627}" srcOrd="0" destOrd="0" presId="urn:microsoft.com/office/officeart/2005/8/layout/matrix1"/>
    <dgm:cxn modelId="{AAEF9E15-9EDC-48FF-A6D3-217768D42632}" srcId="{D8865C99-0457-4F7B-ADB7-4549CBE590D3}" destId="{D903F7A7-1338-4064-B83D-A43D41D3AFDD}" srcOrd="0" destOrd="0" parTransId="{A05CA48B-FE46-44EB-8F47-093843D30A1C}" sibTransId="{BDC216BB-1390-43CD-8D4F-63B0A398D5A1}"/>
    <dgm:cxn modelId="{DD65A635-6AC6-44E5-9A60-C84F6C420F60}" type="presOf" srcId="{E4CABFEC-4DAC-46E5-8D7A-8C7236DA7404}" destId="{D785541D-556F-4B74-BB68-5FE362B3AE94}" srcOrd="0" destOrd="0" presId="urn:microsoft.com/office/officeart/2005/8/layout/matrix1"/>
    <dgm:cxn modelId="{4A68E441-98AF-4FA6-BA40-EFFEB4BB9677}" type="presOf" srcId="{D9E0817B-88E1-43FB-A19E-2B6B57F86A1D}" destId="{6A4A8B90-ACD0-4010-B2F8-5E490DF20810}" srcOrd="1" destOrd="0" presId="urn:microsoft.com/office/officeart/2005/8/layout/matrix1"/>
    <dgm:cxn modelId="{A3D6C15F-30EF-434D-9651-62A38A38D11D}" srcId="{D8865C99-0457-4F7B-ADB7-4549CBE590D3}" destId="{7451BB76-74F0-4439-BED6-DDE5C9D37C2B}" srcOrd="2" destOrd="0" parTransId="{1155729B-C057-4CA0-B4DC-049FDF35CD0A}" sibTransId="{33F4F306-EF0C-4FF9-9B78-A1F0B32B38B6}"/>
    <dgm:cxn modelId="{BE9268ED-92E2-4DC2-9742-688FF0326187}" srcId="{D8865C99-0457-4F7B-ADB7-4549CBE590D3}" destId="{49387C8C-BA98-4DFB-AA56-9541AFEA8599}" srcOrd="1" destOrd="0" parTransId="{6816C597-BE53-47A4-994B-F28C0C5382BD}" sibTransId="{4DBB2131-01A1-4CCB-8A1B-E7775874CF29}"/>
    <dgm:cxn modelId="{A9DBE444-62A9-4E31-B5E2-668B05E54A79}" srcId="{D903F7A7-1338-4064-B83D-A43D41D3AFDD}" destId="{D9E0817B-88E1-43FB-A19E-2B6B57F86A1D}" srcOrd="2" destOrd="0" parTransId="{A95A1B47-70C1-4834-983E-395B04E6DFF5}" sibTransId="{E658440A-53A7-44CF-AAA0-0C408EEBC588}"/>
    <dgm:cxn modelId="{F68E46CC-54E4-4B6B-B303-2A42C547E43E}" type="presOf" srcId="{D903F7A7-1338-4064-B83D-A43D41D3AFDD}" destId="{DD9A72BC-EB90-4A59-8116-30AC331ADD80}" srcOrd="0" destOrd="0" presId="urn:microsoft.com/office/officeart/2005/8/layout/matrix1"/>
    <dgm:cxn modelId="{8EF4C4CE-83F7-4AA6-856D-61394B6E6029}" srcId="{D903F7A7-1338-4064-B83D-A43D41D3AFDD}" destId="{9F8558DF-4295-45D3-A869-58390474D32B}" srcOrd="3" destOrd="0" parTransId="{3DD843FE-0A19-439E-B140-B81D04544775}" sibTransId="{99DCD9EF-1597-4389-89C8-5CF2FCA5FD99}"/>
    <dgm:cxn modelId="{FE0CC908-343A-42E2-A35B-BE02B1016DCE}" type="presParOf" srcId="{F754F688-DD62-4D79-8248-23B083AD520B}" destId="{A14A31F5-3F6F-450D-8E1D-6E71EE40C25D}" srcOrd="0" destOrd="0" presId="urn:microsoft.com/office/officeart/2005/8/layout/matrix1"/>
    <dgm:cxn modelId="{E95E2EB0-6FC0-46D5-8252-66AF57930B32}" type="presParOf" srcId="{A14A31F5-3F6F-450D-8E1D-6E71EE40C25D}" destId="{D785541D-556F-4B74-BB68-5FE362B3AE94}" srcOrd="0" destOrd="0" presId="urn:microsoft.com/office/officeart/2005/8/layout/matrix1"/>
    <dgm:cxn modelId="{8140F551-9309-42D6-AFAD-6DA525F8B2CA}" type="presParOf" srcId="{A14A31F5-3F6F-450D-8E1D-6E71EE40C25D}" destId="{0EAADFFA-E92B-40A7-82FB-25D230F86B49}" srcOrd="1" destOrd="0" presId="urn:microsoft.com/office/officeart/2005/8/layout/matrix1"/>
    <dgm:cxn modelId="{FD9663D5-FAF1-4CBE-A3C5-E4C43C92D2BD}" type="presParOf" srcId="{A14A31F5-3F6F-450D-8E1D-6E71EE40C25D}" destId="{D3322E39-1D21-492F-B29E-A5CB26C0C627}" srcOrd="2" destOrd="0" presId="urn:microsoft.com/office/officeart/2005/8/layout/matrix1"/>
    <dgm:cxn modelId="{341383E9-36D9-4F5C-9B48-44C47E482E15}" type="presParOf" srcId="{A14A31F5-3F6F-450D-8E1D-6E71EE40C25D}" destId="{6996C1F6-128A-4899-8EA0-E75943F2FB03}" srcOrd="3" destOrd="0" presId="urn:microsoft.com/office/officeart/2005/8/layout/matrix1"/>
    <dgm:cxn modelId="{53C6CEAB-AD36-4C04-9CC2-E32BC5E70653}" type="presParOf" srcId="{A14A31F5-3F6F-450D-8E1D-6E71EE40C25D}" destId="{680C435E-60C0-4153-A610-109D098261B9}" srcOrd="4" destOrd="0" presId="urn:microsoft.com/office/officeart/2005/8/layout/matrix1"/>
    <dgm:cxn modelId="{95D60D8E-5954-475E-889A-EE08FF7368CE}" type="presParOf" srcId="{A14A31F5-3F6F-450D-8E1D-6E71EE40C25D}" destId="{6A4A8B90-ACD0-4010-B2F8-5E490DF20810}" srcOrd="5" destOrd="0" presId="urn:microsoft.com/office/officeart/2005/8/layout/matrix1"/>
    <dgm:cxn modelId="{8933FCCC-613C-44FD-9C9A-28D906CABBEF}" type="presParOf" srcId="{A14A31F5-3F6F-450D-8E1D-6E71EE40C25D}" destId="{0D2D7DA6-55DD-4C54-B891-50AAD9B3FBBA}" srcOrd="6" destOrd="0" presId="urn:microsoft.com/office/officeart/2005/8/layout/matrix1"/>
    <dgm:cxn modelId="{DDAD0FA7-6B65-48A8-8A4A-F33821165BE6}" type="presParOf" srcId="{A14A31F5-3F6F-450D-8E1D-6E71EE40C25D}" destId="{458CFEE7-238E-46C7-AA16-EB0174E211F3}" srcOrd="7" destOrd="0" presId="urn:microsoft.com/office/officeart/2005/8/layout/matrix1"/>
    <dgm:cxn modelId="{2805C0D7-5FFF-455F-B203-7D90AF516409}" type="presParOf" srcId="{F754F688-DD62-4D79-8248-23B083AD520B}" destId="{DD9A72BC-EB90-4A59-8116-30AC331ADD80}" srcOrd="1" destOrd="0" presId="urn:microsoft.com/office/officeart/2005/8/layout/matrix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EEFB2C-7290-4F02-8B1F-B310948743CB}" type="doc">
      <dgm:prSet loTypeId="urn:microsoft.com/office/officeart/2005/8/layout/cycle8" loCatId="cycle" qsTypeId="urn:microsoft.com/office/officeart/2005/8/quickstyle/simple3" qsCatId="simple" csTypeId="urn:microsoft.com/office/officeart/2005/8/colors/accent1_2" csCatId="accent1" phldr="1"/>
      <dgm:spPr/>
    </dgm:pt>
    <dgm:pt modelId="{B8179A41-6927-4BE5-BC6F-B934879D3F69}">
      <dgm:prSet phldrT="[Tekst]"/>
      <dgm:spPr/>
      <dgm:t>
        <a:bodyPr/>
        <a:lstStyle/>
        <a:p>
          <a:r>
            <a:rPr lang="nl-NL" dirty="0"/>
            <a:t>ontwerpen</a:t>
          </a:r>
        </a:p>
      </dgm:t>
    </dgm:pt>
    <dgm:pt modelId="{ADE258A3-56D8-41E8-AEFE-8B0D907CAF3A}" type="parTrans" cxnId="{19D52E24-FB1E-4137-A21E-A547D1E4DBB9}">
      <dgm:prSet/>
      <dgm:spPr/>
      <dgm:t>
        <a:bodyPr/>
        <a:lstStyle/>
        <a:p>
          <a:endParaRPr lang="nl-NL"/>
        </a:p>
      </dgm:t>
    </dgm:pt>
    <dgm:pt modelId="{FCC7CAF4-4EC4-4F20-9CFD-17DF7B68DF00}" type="sibTrans" cxnId="{19D52E24-FB1E-4137-A21E-A547D1E4DBB9}">
      <dgm:prSet/>
      <dgm:spPr/>
      <dgm:t>
        <a:bodyPr/>
        <a:lstStyle/>
        <a:p>
          <a:endParaRPr lang="nl-NL"/>
        </a:p>
      </dgm:t>
    </dgm:pt>
    <dgm:pt modelId="{ED8C42D0-6F49-4995-96CD-178785E53C1E}">
      <dgm:prSet phldrT="[Tekst]"/>
      <dgm:spPr/>
      <dgm:t>
        <a:bodyPr/>
        <a:lstStyle/>
        <a:p>
          <a:r>
            <a:rPr lang="nl-NL" dirty="0"/>
            <a:t>implementeren</a:t>
          </a:r>
        </a:p>
      </dgm:t>
    </dgm:pt>
    <dgm:pt modelId="{49AE0937-BDB9-491D-A6E8-8BA38183FB46}" type="parTrans" cxnId="{9E70D538-B102-44D5-A5FF-6F72F8A38937}">
      <dgm:prSet/>
      <dgm:spPr/>
      <dgm:t>
        <a:bodyPr/>
        <a:lstStyle/>
        <a:p>
          <a:endParaRPr lang="nl-NL"/>
        </a:p>
      </dgm:t>
    </dgm:pt>
    <dgm:pt modelId="{6A386451-83CF-42F6-AFCF-F7767A7304AB}" type="sibTrans" cxnId="{9E70D538-B102-44D5-A5FF-6F72F8A38937}">
      <dgm:prSet/>
      <dgm:spPr/>
      <dgm:t>
        <a:bodyPr/>
        <a:lstStyle/>
        <a:p>
          <a:endParaRPr lang="nl-NL"/>
        </a:p>
      </dgm:t>
    </dgm:pt>
    <dgm:pt modelId="{F4375186-B68D-405B-AC8A-B93B68BDE9BD}">
      <dgm:prSet phldrT="[Tekst]"/>
      <dgm:spPr/>
      <dgm:t>
        <a:bodyPr/>
        <a:lstStyle/>
        <a:p>
          <a:r>
            <a:rPr lang="nl-NL" dirty="0"/>
            <a:t>evalueren</a:t>
          </a:r>
        </a:p>
      </dgm:t>
    </dgm:pt>
    <dgm:pt modelId="{251A4DF2-7887-4680-AF0B-2A931391CDED}" type="parTrans" cxnId="{BA9685FA-074B-4FDD-989C-85D4E820FB4B}">
      <dgm:prSet/>
      <dgm:spPr/>
      <dgm:t>
        <a:bodyPr/>
        <a:lstStyle/>
        <a:p>
          <a:endParaRPr lang="nl-NL"/>
        </a:p>
      </dgm:t>
    </dgm:pt>
    <dgm:pt modelId="{F72D9F33-E456-4E5A-A582-EEE0893505A5}" type="sibTrans" cxnId="{BA9685FA-074B-4FDD-989C-85D4E820FB4B}">
      <dgm:prSet/>
      <dgm:spPr/>
      <dgm:t>
        <a:bodyPr/>
        <a:lstStyle/>
        <a:p>
          <a:endParaRPr lang="nl-NL"/>
        </a:p>
      </dgm:t>
    </dgm:pt>
    <dgm:pt modelId="{6309384E-2D2C-4D28-B0A4-F101F96A9F8E}" type="pres">
      <dgm:prSet presAssocID="{BCEEFB2C-7290-4F02-8B1F-B310948743CB}" presName="compositeShape" presStyleCnt="0">
        <dgm:presLayoutVars>
          <dgm:chMax val="7"/>
          <dgm:dir/>
          <dgm:resizeHandles val="exact"/>
        </dgm:presLayoutVars>
      </dgm:prSet>
      <dgm:spPr/>
    </dgm:pt>
    <dgm:pt modelId="{6D2733D4-6FE9-4DA3-8DF0-F7A4CBE6BD8B}" type="pres">
      <dgm:prSet presAssocID="{BCEEFB2C-7290-4F02-8B1F-B310948743CB}" presName="wedge1" presStyleLbl="node1" presStyleIdx="0" presStyleCnt="3"/>
      <dgm:spPr/>
    </dgm:pt>
    <dgm:pt modelId="{7298A11F-59FD-474A-BB1E-75A9E34B9E7E}" type="pres">
      <dgm:prSet presAssocID="{BCEEFB2C-7290-4F02-8B1F-B310948743CB}" presName="dummy1a" presStyleCnt="0"/>
      <dgm:spPr/>
    </dgm:pt>
    <dgm:pt modelId="{2C4F130E-75D1-4FD0-9F22-79D31B5F7F3A}" type="pres">
      <dgm:prSet presAssocID="{BCEEFB2C-7290-4F02-8B1F-B310948743CB}" presName="dummy1b" presStyleCnt="0"/>
      <dgm:spPr/>
    </dgm:pt>
    <dgm:pt modelId="{CEDA9B9C-6162-4B95-A6F8-572C59255D74}" type="pres">
      <dgm:prSet presAssocID="{BCEEFB2C-7290-4F02-8B1F-B310948743CB}" presName="wedge1Tx" presStyleLbl="node1" presStyleIdx="0" presStyleCnt="3">
        <dgm:presLayoutVars>
          <dgm:chMax val="0"/>
          <dgm:chPref val="0"/>
          <dgm:bulletEnabled val="1"/>
        </dgm:presLayoutVars>
      </dgm:prSet>
      <dgm:spPr/>
    </dgm:pt>
    <dgm:pt modelId="{54CBA2C0-FDEF-48DA-8941-8D395F3D2480}" type="pres">
      <dgm:prSet presAssocID="{BCEEFB2C-7290-4F02-8B1F-B310948743CB}" presName="wedge2" presStyleLbl="node1" presStyleIdx="1" presStyleCnt="3"/>
      <dgm:spPr/>
    </dgm:pt>
    <dgm:pt modelId="{2C8F4F64-5F7E-4495-8967-9A708D656124}" type="pres">
      <dgm:prSet presAssocID="{BCEEFB2C-7290-4F02-8B1F-B310948743CB}" presName="dummy2a" presStyleCnt="0"/>
      <dgm:spPr/>
    </dgm:pt>
    <dgm:pt modelId="{2330FE89-546B-4CB2-BF03-739258B07301}" type="pres">
      <dgm:prSet presAssocID="{BCEEFB2C-7290-4F02-8B1F-B310948743CB}" presName="dummy2b" presStyleCnt="0"/>
      <dgm:spPr/>
    </dgm:pt>
    <dgm:pt modelId="{BD5ED1D5-DBB6-47F3-AF5F-A5252BA066FF}" type="pres">
      <dgm:prSet presAssocID="{BCEEFB2C-7290-4F02-8B1F-B310948743CB}" presName="wedge2Tx" presStyleLbl="node1" presStyleIdx="1" presStyleCnt="3">
        <dgm:presLayoutVars>
          <dgm:chMax val="0"/>
          <dgm:chPref val="0"/>
          <dgm:bulletEnabled val="1"/>
        </dgm:presLayoutVars>
      </dgm:prSet>
      <dgm:spPr/>
    </dgm:pt>
    <dgm:pt modelId="{82859E08-3B61-4989-83C7-7E215D10AE74}" type="pres">
      <dgm:prSet presAssocID="{BCEEFB2C-7290-4F02-8B1F-B310948743CB}" presName="wedge3" presStyleLbl="node1" presStyleIdx="2" presStyleCnt="3"/>
      <dgm:spPr/>
    </dgm:pt>
    <dgm:pt modelId="{0A472A8A-B74E-46EB-8A45-91E964EC44F1}" type="pres">
      <dgm:prSet presAssocID="{BCEEFB2C-7290-4F02-8B1F-B310948743CB}" presName="dummy3a" presStyleCnt="0"/>
      <dgm:spPr/>
    </dgm:pt>
    <dgm:pt modelId="{CDA1C44A-A38A-469B-B993-3AFE3A1C3F10}" type="pres">
      <dgm:prSet presAssocID="{BCEEFB2C-7290-4F02-8B1F-B310948743CB}" presName="dummy3b" presStyleCnt="0"/>
      <dgm:spPr/>
    </dgm:pt>
    <dgm:pt modelId="{83213E5D-2B9A-484A-AAE1-05D7A70611AB}" type="pres">
      <dgm:prSet presAssocID="{BCEEFB2C-7290-4F02-8B1F-B310948743CB}" presName="wedge3Tx" presStyleLbl="node1" presStyleIdx="2" presStyleCnt="3">
        <dgm:presLayoutVars>
          <dgm:chMax val="0"/>
          <dgm:chPref val="0"/>
          <dgm:bulletEnabled val="1"/>
        </dgm:presLayoutVars>
      </dgm:prSet>
      <dgm:spPr/>
    </dgm:pt>
    <dgm:pt modelId="{29057943-082D-4B7C-BCC6-059506D50EFC}" type="pres">
      <dgm:prSet presAssocID="{FCC7CAF4-4EC4-4F20-9CFD-17DF7B68DF00}" presName="arrowWedge1" presStyleLbl="fgSibTrans2D1" presStyleIdx="0" presStyleCnt="3"/>
      <dgm:spPr/>
    </dgm:pt>
    <dgm:pt modelId="{39C33172-58AE-468D-93D1-1D054EF69DAD}" type="pres">
      <dgm:prSet presAssocID="{6A386451-83CF-42F6-AFCF-F7767A7304AB}" presName="arrowWedge2" presStyleLbl="fgSibTrans2D1" presStyleIdx="1" presStyleCnt="3"/>
      <dgm:spPr/>
    </dgm:pt>
    <dgm:pt modelId="{EFC4A0A9-D6E1-4D45-8827-63649619DD9F}" type="pres">
      <dgm:prSet presAssocID="{F72D9F33-E456-4E5A-A582-EEE0893505A5}" presName="arrowWedge3" presStyleLbl="fgSibTrans2D1" presStyleIdx="2" presStyleCnt="3"/>
      <dgm:spPr/>
    </dgm:pt>
  </dgm:ptLst>
  <dgm:cxnLst>
    <dgm:cxn modelId="{BA9685FA-074B-4FDD-989C-85D4E820FB4B}" srcId="{BCEEFB2C-7290-4F02-8B1F-B310948743CB}" destId="{F4375186-B68D-405B-AC8A-B93B68BDE9BD}" srcOrd="2" destOrd="0" parTransId="{251A4DF2-7887-4680-AF0B-2A931391CDED}" sibTransId="{F72D9F33-E456-4E5A-A582-EEE0893505A5}"/>
    <dgm:cxn modelId="{3F5D4A71-484C-47D6-A67A-705F8AF05BDC}" type="presOf" srcId="{ED8C42D0-6F49-4995-96CD-178785E53C1E}" destId="{BD5ED1D5-DBB6-47F3-AF5F-A5252BA066FF}" srcOrd="1" destOrd="0" presId="urn:microsoft.com/office/officeart/2005/8/layout/cycle8"/>
    <dgm:cxn modelId="{6B6E3F1C-889F-4354-8569-2E4B3D543CA9}" type="presOf" srcId="{B8179A41-6927-4BE5-BC6F-B934879D3F69}" destId="{CEDA9B9C-6162-4B95-A6F8-572C59255D74}" srcOrd="1" destOrd="0" presId="urn:microsoft.com/office/officeart/2005/8/layout/cycle8"/>
    <dgm:cxn modelId="{AEC01A26-E14B-4D68-997C-B8CD9841811B}" type="presOf" srcId="{F4375186-B68D-405B-AC8A-B93B68BDE9BD}" destId="{83213E5D-2B9A-484A-AAE1-05D7A70611AB}" srcOrd="1" destOrd="0" presId="urn:microsoft.com/office/officeart/2005/8/layout/cycle8"/>
    <dgm:cxn modelId="{19D52E24-FB1E-4137-A21E-A547D1E4DBB9}" srcId="{BCEEFB2C-7290-4F02-8B1F-B310948743CB}" destId="{B8179A41-6927-4BE5-BC6F-B934879D3F69}" srcOrd="0" destOrd="0" parTransId="{ADE258A3-56D8-41E8-AEFE-8B0D907CAF3A}" sibTransId="{FCC7CAF4-4EC4-4F20-9CFD-17DF7B68DF00}"/>
    <dgm:cxn modelId="{62E41B8F-6E8E-4175-9219-B76165602370}" type="presOf" srcId="{ED8C42D0-6F49-4995-96CD-178785E53C1E}" destId="{54CBA2C0-FDEF-48DA-8941-8D395F3D2480}" srcOrd="0" destOrd="0" presId="urn:microsoft.com/office/officeart/2005/8/layout/cycle8"/>
    <dgm:cxn modelId="{26E02E61-5DEC-4649-8837-D2BD9FD2A882}" type="presOf" srcId="{BCEEFB2C-7290-4F02-8B1F-B310948743CB}" destId="{6309384E-2D2C-4D28-B0A4-F101F96A9F8E}" srcOrd="0" destOrd="0" presId="urn:microsoft.com/office/officeart/2005/8/layout/cycle8"/>
    <dgm:cxn modelId="{6ED54E82-8A62-4BF9-B246-74A01EE53150}" type="presOf" srcId="{F4375186-B68D-405B-AC8A-B93B68BDE9BD}" destId="{82859E08-3B61-4989-83C7-7E215D10AE74}" srcOrd="0" destOrd="0" presId="urn:microsoft.com/office/officeart/2005/8/layout/cycle8"/>
    <dgm:cxn modelId="{95F8D40C-C8AC-49CD-8C06-292C8A09D980}" type="presOf" srcId="{B8179A41-6927-4BE5-BC6F-B934879D3F69}" destId="{6D2733D4-6FE9-4DA3-8DF0-F7A4CBE6BD8B}" srcOrd="0" destOrd="0" presId="urn:microsoft.com/office/officeart/2005/8/layout/cycle8"/>
    <dgm:cxn modelId="{9E70D538-B102-44D5-A5FF-6F72F8A38937}" srcId="{BCEEFB2C-7290-4F02-8B1F-B310948743CB}" destId="{ED8C42D0-6F49-4995-96CD-178785E53C1E}" srcOrd="1" destOrd="0" parTransId="{49AE0937-BDB9-491D-A6E8-8BA38183FB46}" sibTransId="{6A386451-83CF-42F6-AFCF-F7767A7304AB}"/>
    <dgm:cxn modelId="{08E13354-27E3-4BC3-A973-AAABF0D7E6BB}" type="presParOf" srcId="{6309384E-2D2C-4D28-B0A4-F101F96A9F8E}" destId="{6D2733D4-6FE9-4DA3-8DF0-F7A4CBE6BD8B}" srcOrd="0" destOrd="0" presId="urn:microsoft.com/office/officeart/2005/8/layout/cycle8"/>
    <dgm:cxn modelId="{3E6BC1B5-AA02-43CA-8C5F-DC01F23083B1}" type="presParOf" srcId="{6309384E-2D2C-4D28-B0A4-F101F96A9F8E}" destId="{7298A11F-59FD-474A-BB1E-75A9E34B9E7E}" srcOrd="1" destOrd="0" presId="urn:microsoft.com/office/officeart/2005/8/layout/cycle8"/>
    <dgm:cxn modelId="{8FC74A11-4179-49F3-AFFF-2DC7059C5CF5}" type="presParOf" srcId="{6309384E-2D2C-4D28-B0A4-F101F96A9F8E}" destId="{2C4F130E-75D1-4FD0-9F22-79D31B5F7F3A}" srcOrd="2" destOrd="0" presId="urn:microsoft.com/office/officeart/2005/8/layout/cycle8"/>
    <dgm:cxn modelId="{43233E02-4E20-4DB5-8956-3AC396716F1B}" type="presParOf" srcId="{6309384E-2D2C-4D28-B0A4-F101F96A9F8E}" destId="{CEDA9B9C-6162-4B95-A6F8-572C59255D74}" srcOrd="3" destOrd="0" presId="urn:microsoft.com/office/officeart/2005/8/layout/cycle8"/>
    <dgm:cxn modelId="{E588A96F-3478-452D-8946-C26B347AB3C3}" type="presParOf" srcId="{6309384E-2D2C-4D28-B0A4-F101F96A9F8E}" destId="{54CBA2C0-FDEF-48DA-8941-8D395F3D2480}" srcOrd="4" destOrd="0" presId="urn:microsoft.com/office/officeart/2005/8/layout/cycle8"/>
    <dgm:cxn modelId="{1958117B-BB71-496D-A52F-7C7654CCD305}" type="presParOf" srcId="{6309384E-2D2C-4D28-B0A4-F101F96A9F8E}" destId="{2C8F4F64-5F7E-4495-8967-9A708D656124}" srcOrd="5" destOrd="0" presId="urn:microsoft.com/office/officeart/2005/8/layout/cycle8"/>
    <dgm:cxn modelId="{3617A046-4475-4C38-B520-C6F867EEECB3}" type="presParOf" srcId="{6309384E-2D2C-4D28-B0A4-F101F96A9F8E}" destId="{2330FE89-546B-4CB2-BF03-739258B07301}" srcOrd="6" destOrd="0" presId="urn:microsoft.com/office/officeart/2005/8/layout/cycle8"/>
    <dgm:cxn modelId="{827DBE69-5842-4A34-954E-7AFD6AB52D80}" type="presParOf" srcId="{6309384E-2D2C-4D28-B0A4-F101F96A9F8E}" destId="{BD5ED1D5-DBB6-47F3-AF5F-A5252BA066FF}" srcOrd="7" destOrd="0" presId="urn:microsoft.com/office/officeart/2005/8/layout/cycle8"/>
    <dgm:cxn modelId="{2AEDB2C2-F5FF-4DA8-A870-85CF377B5A1E}" type="presParOf" srcId="{6309384E-2D2C-4D28-B0A4-F101F96A9F8E}" destId="{82859E08-3B61-4989-83C7-7E215D10AE74}" srcOrd="8" destOrd="0" presId="urn:microsoft.com/office/officeart/2005/8/layout/cycle8"/>
    <dgm:cxn modelId="{7C1C6674-A3D1-4863-B25E-09CF371C4370}" type="presParOf" srcId="{6309384E-2D2C-4D28-B0A4-F101F96A9F8E}" destId="{0A472A8A-B74E-46EB-8A45-91E964EC44F1}" srcOrd="9" destOrd="0" presId="urn:microsoft.com/office/officeart/2005/8/layout/cycle8"/>
    <dgm:cxn modelId="{BDA34818-4091-4D81-8F80-4AE9223E5C5C}" type="presParOf" srcId="{6309384E-2D2C-4D28-B0A4-F101F96A9F8E}" destId="{CDA1C44A-A38A-469B-B993-3AFE3A1C3F10}" srcOrd="10" destOrd="0" presId="urn:microsoft.com/office/officeart/2005/8/layout/cycle8"/>
    <dgm:cxn modelId="{82670DB3-F780-4D58-A2A6-00CEEC5E46AD}" type="presParOf" srcId="{6309384E-2D2C-4D28-B0A4-F101F96A9F8E}" destId="{83213E5D-2B9A-484A-AAE1-05D7A70611AB}" srcOrd="11" destOrd="0" presId="urn:microsoft.com/office/officeart/2005/8/layout/cycle8"/>
    <dgm:cxn modelId="{3969AB8F-A866-4990-914D-2FE2DE738760}" type="presParOf" srcId="{6309384E-2D2C-4D28-B0A4-F101F96A9F8E}" destId="{29057943-082D-4B7C-BCC6-059506D50EFC}" srcOrd="12" destOrd="0" presId="urn:microsoft.com/office/officeart/2005/8/layout/cycle8"/>
    <dgm:cxn modelId="{CA62B884-C67A-4313-92DA-71BBB1EC5288}" type="presParOf" srcId="{6309384E-2D2C-4D28-B0A4-F101F96A9F8E}" destId="{39C33172-58AE-468D-93D1-1D054EF69DAD}" srcOrd="13" destOrd="0" presId="urn:microsoft.com/office/officeart/2005/8/layout/cycle8"/>
    <dgm:cxn modelId="{7276776B-B415-4359-9A1E-A0B83FC74DC5}" type="presParOf" srcId="{6309384E-2D2C-4D28-B0A4-F101F96A9F8E}" destId="{EFC4A0A9-D6E1-4D45-8827-63649619DD9F}"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66CE6-D8E3-41CF-9846-C17739D356C0}">
      <dsp:nvSpPr>
        <dsp:cNvPr id="0" name=""/>
        <dsp:cNvSpPr/>
      </dsp:nvSpPr>
      <dsp:spPr>
        <a:xfrm>
          <a:off x="0" y="1841500"/>
          <a:ext cx="952499" cy="380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l-NL" sz="2200" kern="1200" dirty="0"/>
            <a:t>P1</a:t>
          </a:r>
        </a:p>
      </dsp:txBody>
      <dsp:txXfrm>
        <a:off x="190500" y="1841500"/>
        <a:ext cx="571500" cy="380999"/>
      </dsp:txXfrm>
    </dsp:sp>
    <dsp:sp modelId="{D096B87B-0AF3-41CF-9F0C-2C4A7D3ECF00}">
      <dsp:nvSpPr>
        <dsp:cNvPr id="0" name=""/>
        <dsp:cNvSpPr/>
      </dsp:nvSpPr>
      <dsp:spPr>
        <a:xfrm>
          <a:off x="857250" y="1841500"/>
          <a:ext cx="952499" cy="380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l-NL" sz="2200" kern="1200" dirty="0"/>
            <a:t>P2</a:t>
          </a:r>
        </a:p>
      </dsp:txBody>
      <dsp:txXfrm>
        <a:off x="1047750" y="1841500"/>
        <a:ext cx="571500" cy="380999"/>
      </dsp:txXfrm>
    </dsp:sp>
    <dsp:sp modelId="{2D0CA4E9-4713-459B-A45E-6B63617526C8}">
      <dsp:nvSpPr>
        <dsp:cNvPr id="0" name=""/>
        <dsp:cNvSpPr/>
      </dsp:nvSpPr>
      <dsp:spPr>
        <a:xfrm>
          <a:off x="1714500" y="1841500"/>
          <a:ext cx="952499" cy="380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l-NL" sz="2200" kern="1200" dirty="0"/>
            <a:t>P3</a:t>
          </a:r>
        </a:p>
      </dsp:txBody>
      <dsp:txXfrm>
        <a:off x="1905000" y="1841500"/>
        <a:ext cx="571500" cy="380999"/>
      </dsp:txXfrm>
    </dsp:sp>
    <dsp:sp modelId="{18ED9530-6566-4EEE-88A0-C0E28EE0A9A7}">
      <dsp:nvSpPr>
        <dsp:cNvPr id="0" name=""/>
        <dsp:cNvSpPr/>
      </dsp:nvSpPr>
      <dsp:spPr>
        <a:xfrm>
          <a:off x="2571750" y="1841500"/>
          <a:ext cx="952499" cy="380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l-NL" sz="2200" kern="1200" dirty="0"/>
            <a:t>OL</a:t>
          </a:r>
        </a:p>
      </dsp:txBody>
      <dsp:txXfrm>
        <a:off x="2762250" y="1841500"/>
        <a:ext cx="571500" cy="380999"/>
      </dsp:txXfrm>
    </dsp:sp>
    <dsp:sp modelId="{41E9F755-A415-4CDA-90B9-87884676C7FB}">
      <dsp:nvSpPr>
        <dsp:cNvPr id="0" name=""/>
        <dsp:cNvSpPr/>
      </dsp:nvSpPr>
      <dsp:spPr>
        <a:xfrm>
          <a:off x="3429000" y="1841500"/>
          <a:ext cx="952499" cy="380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l-NL" sz="2200" kern="1200" dirty="0"/>
            <a:t>P5</a:t>
          </a:r>
        </a:p>
      </dsp:txBody>
      <dsp:txXfrm>
        <a:off x="3619500" y="1841500"/>
        <a:ext cx="571500" cy="380999"/>
      </dsp:txXfrm>
    </dsp:sp>
    <dsp:sp modelId="{67BC107E-255D-4BAF-8E52-609483D2C71D}">
      <dsp:nvSpPr>
        <dsp:cNvPr id="0" name=""/>
        <dsp:cNvSpPr/>
      </dsp:nvSpPr>
      <dsp:spPr>
        <a:xfrm>
          <a:off x="4286250" y="1841500"/>
          <a:ext cx="952499" cy="380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l-NL" sz="2200" kern="1200" dirty="0"/>
            <a:t>P6</a:t>
          </a:r>
        </a:p>
      </dsp:txBody>
      <dsp:txXfrm>
        <a:off x="4476750" y="1841500"/>
        <a:ext cx="571500" cy="380999"/>
      </dsp:txXfrm>
    </dsp:sp>
    <dsp:sp modelId="{ACD9D91E-85AA-4C18-8B70-0C6B4F866402}">
      <dsp:nvSpPr>
        <dsp:cNvPr id="0" name=""/>
        <dsp:cNvSpPr/>
      </dsp:nvSpPr>
      <dsp:spPr>
        <a:xfrm>
          <a:off x="5143500" y="1841500"/>
          <a:ext cx="952499" cy="380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nl-NL" sz="2200" kern="1200" dirty="0"/>
            <a:t>P7</a:t>
          </a:r>
        </a:p>
      </dsp:txBody>
      <dsp:txXfrm>
        <a:off x="5334000" y="1841500"/>
        <a:ext cx="571500" cy="3809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5541D-556F-4B74-BB68-5FE362B3AE94}">
      <dsp:nvSpPr>
        <dsp:cNvPr id="0" name=""/>
        <dsp:cNvSpPr/>
      </dsp:nvSpPr>
      <dsp:spPr>
        <a:xfrm rot="16200000">
          <a:off x="762663" y="-762663"/>
          <a:ext cx="1522673"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concreet doel</a:t>
          </a:r>
          <a:br>
            <a:rPr lang="nl-NL" sz="2400" kern="1200" dirty="0"/>
          </a:br>
          <a:r>
            <a:rPr lang="nl-NL" sz="2400" kern="1200" dirty="0"/>
            <a:t>concreet product</a:t>
          </a:r>
        </a:p>
      </dsp:txBody>
      <dsp:txXfrm rot="5400000">
        <a:off x="-1" y="1"/>
        <a:ext cx="3048000" cy="1142004"/>
      </dsp:txXfrm>
    </dsp:sp>
    <dsp:sp modelId="{D3322E39-1D21-492F-B29E-A5CB26C0C627}">
      <dsp:nvSpPr>
        <dsp:cNvPr id="0" name=""/>
        <dsp:cNvSpPr/>
      </dsp:nvSpPr>
      <dsp:spPr>
        <a:xfrm>
          <a:off x="3032577" y="0"/>
          <a:ext cx="3048000" cy="152267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keuzevrijheid</a:t>
          </a:r>
          <a:br>
            <a:rPr lang="nl-NL" sz="2400" kern="1200" dirty="0"/>
          </a:br>
          <a:r>
            <a:rPr lang="nl-NL" sz="2400" kern="1200" dirty="0"/>
            <a:t>autonomie</a:t>
          </a:r>
        </a:p>
      </dsp:txBody>
      <dsp:txXfrm>
        <a:off x="3032577" y="0"/>
        <a:ext cx="3048000" cy="1142004"/>
      </dsp:txXfrm>
    </dsp:sp>
    <dsp:sp modelId="{680C435E-60C0-4153-A610-109D098261B9}">
      <dsp:nvSpPr>
        <dsp:cNvPr id="0" name=""/>
        <dsp:cNvSpPr/>
      </dsp:nvSpPr>
      <dsp:spPr>
        <a:xfrm rot="10800000">
          <a:off x="0" y="1522673"/>
          <a:ext cx="3048000" cy="152267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“21st </a:t>
          </a:r>
          <a:r>
            <a:rPr lang="nl-NL" sz="2400" kern="1200" dirty="0" err="1"/>
            <a:t>century</a:t>
          </a:r>
          <a:br>
            <a:rPr lang="nl-NL" sz="2400" kern="1200" dirty="0"/>
          </a:br>
          <a:r>
            <a:rPr lang="nl-NL" sz="2400" kern="1200" dirty="0"/>
            <a:t> skills”</a:t>
          </a:r>
        </a:p>
      </dsp:txBody>
      <dsp:txXfrm rot="10800000">
        <a:off x="0" y="1903341"/>
        <a:ext cx="3048000" cy="1142004"/>
      </dsp:txXfrm>
    </dsp:sp>
    <dsp:sp modelId="{0D2D7DA6-55DD-4C54-B891-50AAD9B3FBBA}">
      <dsp:nvSpPr>
        <dsp:cNvPr id="0" name=""/>
        <dsp:cNvSpPr/>
      </dsp:nvSpPr>
      <dsp:spPr>
        <a:xfrm rot="5400000">
          <a:off x="3810663" y="760009"/>
          <a:ext cx="1522673"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relevant voor </a:t>
          </a:r>
          <a:br>
            <a:rPr lang="nl-NL" sz="2400" kern="1200" dirty="0"/>
          </a:br>
          <a:r>
            <a:rPr lang="nl-NL" sz="2400" kern="1200" dirty="0"/>
            <a:t>leerling </a:t>
          </a:r>
        </a:p>
      </dsp:txBody>
      <dsp:txXfrm rot="-5400000">
        <a:off x="3047999" y="1903341"/>
        <a:ext cx="3048000" cy="1142004"/>
      </dsp:txXfrm>
    </dsp:sp>
    <dsp:sp modelId="{DD9A72BC-EB90-4A59-8116-30AC331ADD80}">
      <dsp:nvSpPr>
        <dsp:cNvPr id="0" name=""/>
        <dsp:cNvSpPr/>
      </dsp:nvSpPr>
      <dsp:spPr>
        <a:xfrm>
          <a:off x="1742620" y="979238"/>
          <a:ext cx="2610758" cy="1086868"/>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Onderzoekend</a:t>
          </a:r>
          <a:br>
            <a:rPr lang="nl-NL" sz="2400" kern="1200" dirty="0"/>
          </a:br>
          <a:r>
            <a:rPr lang="nl-NL" sz="2400" kern="1200" dirty="0"/>
            <a:t>leren opdracht</a:t>
          </a:r>
        </a:p>
      </dsp:txBody>
      <dsp:txXfrm>
        <a:off x="1795677" y="1032295"/>
        <a:ext cx="2504644" cy="9807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5541D-556F-4B74-BB68-5FE362B3AE94}">
      <dsp:nvSpPr>
        <dsp:cNvPr id="0" name=""/>
        <dsp:cNvSpPr/>
      </dsp:nvSpPr>
      <dsp:spPr>
        <a:xfrm rot="16200000">
          <a:off x="762663" y="-762663"/>
          <a:ext cx="1522673"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concreet doel</a:t>
          </a:r>
          <a:br>
            <a:rPr lang="nl-NL" sz="2400" kern="1200" dirty="0"/>
          </a:br>
          <a:r>
            <a:rPr lang="nl-NL" sz="2400" kern="1200" dirty="0"/>
            <a:t>concreet product</a:t>
          </a:r>
        </a:p>
      </dsp:txBody>
      <dsp:txXfrm rot="5400000">
        <a:off x="-1" y="1"/>
        <a:ext cx="3048000" cy="1142004"/>
      </dsp:txXfrm>
    </dsp:sp>
    <dsp:sp modelId="{D3322E39-1D21-492F-B29E-A5CB26C0C627}">
      <dsp:nvSpPr>
        <dsp:cNvPr id="0" name=""/>
        <dsp:cNvSpPr/>
      </dsp:nvSpPr>
      <dsp:spPr>
        <a:xfrm>
          <a:off x="3032577" y="0"/>
          <a:ext cx="3048000" cy="152267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keuzevrijheid</a:t>
          </a:r>
          <a:br>
            <a:rPr lang="nl-NL" sz="2400" kern="1200" dirty="0"/>
          </a:br>
          <a:r>
            <a:rPr lang="nl-NL" sz="2400" kern="1200" dirty="0"/>
            <a:t>autonomie</a:t>
          </a:r>
        </a:p>
      </dsp:txBody>
      <dsp:txXfrm>
        <a:off x="3032577" y="0"/>
        <a:ext cx="3048000" cy="1142004"/>
      </dsp:txXfrm>
    </dsp:sp>
    <dsp:sp modelId="{680C435E-60C0-4153-A610-109D098261B9}">
      <dsp:nvSpPr>
        <dsp:cNvPr id="0" name=""/>
        <dsp:cNvSpPr/>
      </dsp:nvSpPr>
      <dsp:spPr>
        <a:xfrm rot="10800000">
          <a:off x="0" y="1522673"/>
          <a:ext cx="3048000" cy="152267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“21st </a:t>
          </a:r>
          <a:r>
            <a:rPr lang="nl-NL" sz="2400" kern="1200" dirty="0" err="1"/>
            <a:t>century</a:t>
          </a:r>
          <a:br>
            <a:rPr lang="nl-NL" sz="2400" kern="1200" dirty="0"/>
          </a:br>
          <a:r>
            <a:rPr lang="nl-NL" sz="2400" kern="1200" dirty="0"/>
            <a:t> skills”</a:t>
          </a:r>
        </a:p>
      </dsp:txBody>
      <dsp:txXfrm rot="10800000">
        <a:off x="0" y="1903341"/>
        <a:ext cx="3048000" cy="1142004"/>
      </dsp:txXfrm>
    </dsp:sp>
    <dsp:sp modelId="{0D2D7DA6-55DD-4C54-B891-50AAD9B3FBBA}">
      <dsp:nvSpPr>
        <dsp:cNvPr id="0" name=""/>
        <dsp:cNvSpPr/>
      </dsp:nvSpPr>
      <dsp:spPr>
        <a:xfrm rot="5400000">
          <a:off x="3810663" y="760009"/>
          <a:ext cx="1522673"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relevant voor </a:t>
          </a:r>
          <a:br>
            <a:rPr lang="nl-NL" sz="2400" kern="1200" dirty="0"/>
          </a:br>
          <a:r>
            <a:rPr lang="nl-NL" sz="2400" kern="1200" dirty="0"/>
            <a:t>leerling </a:t>
          </a:r>
        </a:p>
      </dsp:txBody>
      <dsp:txXfrm rot="-5400000">
        <a:off x="3047999" y="1903341"/>
        <a:ext cx="3048000" cy="1142004"/>
      </dsp:txXfrm>
    </dsp:sp>
    <dsp:sp modelId="{DD9A72BC-EB90-4A59-8116-30AC331ADD80}">
      <dsp:nvSpPr>
        <dsp:cNvPr id="0" name=""/>
        <dsp:cNvSpPr/>
      </dsp:nvSpPr>
      <dsp:spPr>
        <a:xfrm>
          <a:off x="1742620" y="979238"/>
          <a:ext cx="2610758" cy="1086868"/>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Onderzoekend</a:t>
          </a:r>
          <a:br>
            <a:rPr lang="nl-NL" sz="2400" kern="1200" dirty="0"/>
          </a:br>
          <a:r>
            <a:rPr lang="nl-NL" sz="2400" kern="1200" dirty="0"/>
            <a:t>leren opdracht</a:t>
          </a:r>
        </a:p>
      </dsp:txBody>
      <dsp:txXfrm>
        <a:off x="1795677" y="1032295"/>
        <a:ext cx="2504644" cy="980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5541D-556F-4B74-BB68-5FE362B3AE94}">
      <dsp:nvSpPr>
        <dsp:cNvPr id="0" name=""/>
        <dsp:cNvSpPr/>
      </dsp:nvSpPr>
      <dsp:spPr>
        <a:xfrm rot="16200000">
          <a:off x="762663" y="-762663"/>
          <a:ext cx="1522673"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concreet doel</a:t>
          </a:r>
          <a:br>
            <a:rPr lang="nl-NL" sz="2400" kern="1200" dirty="0"/>
          </a:br>
          <a:r>
            <a:rPr lang="nl-NL" sz="2400" kern="1200" dirty="0"/>
            <a:t>concreet product</a:t>
          </a:r>
        </a:p>
      </dsp:txBody>
      <dsp:txXfrm rot="5400000">
        <a:off x="-1" y="1"/>
        <a:ext cx="3048000" cy="1142004"/>
      </dsp:txXfrm>
    </dsp:sp>
    <dsp:sp modelId="{D3322E39-1D21-492F-B29E-A5CB26C0C627}">
      <dsp:nvSpPr>
        <dsp:cNvPr id="0" name=""/>
        <dsp:cNvSpPr/>
      </dsp:nvSpPr>
      <dsp:spPr>
        <a:xfrm>
          <a:off x="3032577" y="0"/>
          <a:ext cx="3048000" cy="152267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keuzevrijheid</a:t>
          </a:r>
          <a:br>
            <a:rPr lang="nl-NL" sz="2400" kern="1200" dirty="0"/>
          </a:br>
          <a:r>
            <a:rPr lang="nl-NL" sz="2400" kern="1200" dirty="0"/>
            <a:t>autonomie</a:t>
          </a:r>
        </a:p>
      </dsp:txBody>
      <dsp:txXfrm>
        <a:off x="3032577" y="0"/>
        <a:ext cx="3048000" cy="1142004"/>
      </dsp:txXfrm>
    </dsp:sp>
    <dsp:sp modelId="{680C435E-60C0-4153-A610-109D098261B9}">
      <dsp:nvSpPr>
        <dsp:cNvPr id="0" name=""/>
        <dsp:cNvSpPr/>
      </dsp:nvSpPr>
      <dsp:spPr>
        <a:xfrm rot="10800000">
          <a:off x="0" y="1522673"/>
          <a:ext cx="3048000" cy="152267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“21st </a:t>
          </a:r>
          <a:r>
            <a:rPr lang="nl-NL" sz="2400" kern="1200" dirty="0" err="1"/>
            <a:t>century</a:t>
          </a:r>
          <a:br>
            <a:rPr lang="nl-NL" sz="2400" kern="1200" dirty="0"/>
          </a:br>
          <a:r>
            <a:rPr lang="nl-NL" sz="2400" kern="1200" dirty="0"/>
            <a:t> skills”</a:t>
          </a:r>
        </a:p>
      </dsp:txBody>
      <dsp:txXfrm rot="10800000">
        <a:off x="0" y="1903341"/>
        <a:ext cx="3048000" cy="1142004"/>
      </dsp:txXfrm>
    </dsp:sp>
    <dsp:sp modelId="{0D2D7DA6-55DD-4C54-B891-50AAD9B3FBBA}">
      <dsp:nvSpPr>
        <dsp:cNvPr id="0" name=""/>
        <dsp:cNvSpPr/>
      </dsp:nvSpPr>
      <dsp:spPr>
        <a:xfrm rot="5400000">
          <a:off x="3810663" y="760009"/>
          <a:ext cx="1522673"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relevant voor </a:t>
          </a:r>
          <a:br>
            <a:rPr lang="nl-NL" sz="2400" kern="1200" dirty="0"/>
          </a:br>
          <a:r>
            <a:rPr lang="nl-NL" sz="2400" kern="1200" dirty="0"/>
            <a:t>leerling </a:t>
          </a:r>
        </a:p>
      </dsp:txBody>
      <dsp:txXfrm rot="-5400000">
        <a:off x="3047999" y="1903341"/>
        <a:ext cx="3048000" cy="1142004"/>
      </dsp:txXfrm>
    </dsp:sp>
    <dsp:sp modelId="{DD9A72BC-EB90-4A59-8116-30AC331ADD80}">
      <dsp:nvSpPr>
        <dsp:cNvPr id="0" name=""/>
        <dsp:cNvSpPr/>
      </dsp:nvSpPr>
      <dsp:spPr>
        <a:xfrm>
          <a:off x="1742620" y="979238"/>
          <a:ext cx="2610758" cy="1086868"/>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Onderzoekend</a:t>
          </a:r>
          <a:br>
            <a:rPr lang="nl-NL" sz="2400" kern="1200" dirty="0"/>
          </a:br>
          <a:r>
            <a:rPr lang="nl-NL" sz="2400" kern="1200" dirty="0"/>
            <a:t>leren opdracht</a:t>
          </a:r>
        </a:p>
      </dsp:txBody>
      <dsp:txXfrm>
        <a:off x="1795677" y="1032295"/>
        <a:ext cx="2504644" cy="9807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733D4-6FE9-4DA3-8DF0-F7A4CBE6BD8B}">
      <dsp:nvSpPr>
        <dsp:cNvPr id="0" name=""/>
        <dsp:cNvSpPr/>
      </dsp:nvSpPr>
      <dsp:spPr>
        <a:xfrm>
          <a:off x="1411427" y="264159"/>
          <a:ext cx="3413760" cy="3413760"/>
        </a:xfrm>
        <a:prstGeom prst="pie">
          <a:avLst>
            <a:gd name="adj1" fmla="val 16200000"/>
            <a:gd name="adj2" fmla="val 180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t>ontwerpen</a:t>
          </a:r>
        </a:p>
      </dsp:txBody>
      <dsp:txXfrm>
        <a:off x="3210560" y="987551"/>
        <a:ext cx="1219200" cy="1016000"/>
      </dsp:txXfrm>
    </dsp:sp>
    <dsp:sp modelId="{54CBA2C0-FDEF-48DA-8941-8D395F3D2480}">
      <dsp:nvSpPr>
        <dsp:cNvPr id="0" name=""/>
        <dsp:cNvSpPr/>
      </dsp:nvSpPr>
      <dsp:spPr>
        <a:xfrm>
          <a:off x="1341119" y="386079"/>
          <a:ext cx="3413760" cy="3413760"/>
        </a:xfrm>
        <a:prstGeom prst="pie">
          <a:avLst>
            <a:gd name="adj1" fmla="val 1800000"/>
            <a:gd name="adj2" fmla="val 900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t>implementeren</a:t>
          </a:r>
        </a:p>
      </dsp:txBody>
      <dsp:txXfrm>
        <a:off x="2153920" y="2600960"/>
        <a:ext cx="1828800" cy="894080"/>
      </dsp:txXfrm>
    </dsp:sp>
    <dsp:sp modelId="{82859E08-3B61-4989-83C7-7E215D10AE74}">
      <dsp:nvSpPr>
        <dsp:cNvPr id="0" name=""/>
        <dsp:cNvSpPr/>
      </dsp:nvSpPr>
      <dsp:spPr>
        <a:xfrm>
          <a:off x="1270812" y="264159"/>
          <a:ext cx="3413760" cy="3413760"/>
        </a:xfrm>
        <a:prstGeom prst="pie">
          <a:avLst>
            <a:gd name="adj1" fmla="val 9000000"/>
            <a:gd name="adj2" fmla="val 1620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t>evalueren</a:t>
          </a:r>
        </a:p>
      </dsp:txBody>
      <dsp:txXfrm>
        <a:off x="1666239" y="987551"/>
        <a:ext cx="1219200" cy="1016000"/>
      </dsp:txXfrm>
    </dsp:sp>
    <dsp:sp modelId="{29057943-082D-4B7C-BCC6-059506D50EFC}">
      <dsp:nvSpPr>
        <dsp:cNvPr id="0" name=""/>
        <dsp:cNvSpPr/>
      </dsp:nvSpPr>
      <dsp:spPr>
        <a:xfrm>
          <a:off x="1200380" y="52831"/>
          <a:ext cx="3836416" cy="3836416"/>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39C33172-58AE-468D-93D1-1D054EF69DAD}">
      <dsp:nvSpPr>
        <dsp:cNvPr id="0" name=""/>
        <dsp:cNvSpPr/>
      </dsp:nvSpPr>
      <dsp:spPr>
        <a:xfrm>
          <a:off x="1129792" y="174536"/>
          <a:ext cx="3836416" cy="3836416"/>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FC4A0A9-D6E1-4D45-8827-63649619DD9F}">
      <dsp:nvSpPr>
        <dsp:cNvPr id="0" name=""/>
        <dsp:cNvSpPr/>
      </dsp:nvSpPr>
      <dsp:spPr>
        <a:xfrm>
          <a:off x="1059203" y="52831"/>
          <a:ext cx="3836416" cy="3836416"/>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95427"/>
          </a:xfrm>
          <a:prstGeom prst="rect">
            <a:avLst/>
          </a:prstGeom>
        </p:spPr>
        <p:txBody>
          <a:bodyPr vert="horz" lIns="91440" tIns="45720" rIns="91440" bIns="45720" rtlCol="0"/>
          <a:lstStyle>
            <a:lvl1pPr algn="r">
              <a:defRPr sz="1200"/>
            </a:lvl1pPr>
          </a:lstStyle>
          <a:p>
            <a:fld id="{511F50CB-B5EF-4038-B460-D86516E37DA0}" type="datetimeFigureOut">
              <a:rPr lang="nl-NL" smtClean="0"/>
              <a:t>28-2-2017</a:t>
            </a:fld>
            <a:endParaRPr lang="nl-NL"/>
          </a:p>
        </p:txBody>
      </p:sp>
      <p:sp>
        <p:nvSpPr>
          <p:cNvPr id="4" name="Tijdelijke aanduiding voor voettekst 3"/>
          <p:cNvSpPr>
            <a:spLocks noGrp="1"/>
          </p:cNvSpPr>
          <p:nvPr>
            <p:ph type="ftr" sz="quarter" idx="2"/>
          </p:nvPr>
        </p:nvSpPr>
        <p:spPr>
          <a:xfrm>
            <a:off x="0" y="9378824"/>
            <a:ext cx="2971800" cy="495426"/>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9378824"/>
            <a:ext cx="2971800" cy="495426"/>
          </a:xfrm>
          <a:prstGeom prst="rect">
            <a:avLst/>
          </a:prstGeom>
        </p:spPr>
        <p:txBody>
          <a:bodyPr vert="horz" lIns="91440" tIns="45720" rIns="91440" bIns="45720" rtlCol="0" anchor="b"/>
          <a:lstStyle>
            <a:lvl1pPr algn="r">
              <a:defRPr sz="1200"/>
            </a:lvl1pPr>
          </a:lstStyle>
          <a:p>
            <a:fld id="{82487211-2201-490E-9044-A7162C97F3D6}" type="slidenum">
              <a:rPr lang="nl-NL" smtClean="0"/>
              <a:t>‹nr.›</a:t>
            </a:fld>
            <a:endParaRPr lang="nl-NL"/>
          </a:p>
        </p:txBody>
      </p:sp>
    </p:spTree>
    <p:extLst>
      <p:ext uri="{BB962C8B-B14F-4D97-AF65-F5344CB8AC3E}">
        <p14:creationId xmlns:p14="http://schemas.microsoft.com/office/powerpoint/2010/main" val="32285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371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3713"/>
          </a:xfrm>
          <a:prstGeom prst="rect">
            <a:avLst/>
          </a:prstGeom>
        </p:spPr>
        <p:txBody>
          <a:bodyPr vert="horz" lIns="91440" tIns="45720" rIns="91440" bIns="45720" rtlCol="0"/>
          <a:lstStyle>
            <a:lvl1pPr algn="r">
              <a:defRPr sz="1200"/>
            </a:lvl1pPr>
          </a:lstStyle>
          <a:p>
            <a:fld id="{36120DE4-3E3B-EC42-8159-1C3FBEFFAB64}" type="datetimeFigureOut">
              <a:rPr lang="nl-NL" smtClean="0"/>
              <a:pPr/>
              <a:t>28-2-2017</a:t>
            </a:fld>
            <a:endParaRPr lang="nl-NL"/>
          </a:p>
        </p:txBody>
      </p:sp>
      <p:sp>
        <p:nvSpPr>
          <p:cNvPr id="4" name="Tijdelijke aanduiding voor dia-afbeelding 3"/>
          <p:cNvSpPr>
            <a:spLocks noGrp="1" noRot="1" noChangeAspect="1"/>
          </p:cNvSpPr>
          <p:nvPr>
            <p:ph type="sldImg" idx="2"/>
          </p:nvPr>
        </p:nvSpPr>
        <p:spPr>
          <a:xfrm>
            <a:off x="962025" y="741363"/>
            <a:ext cx="4933950" cy="37020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690269"/>
            <a:ext cx="5486400" cy="444341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4"/>
            <a:ext cx="2971800" cy="49371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4"/>
            <a:ext cx="2971800" cy="493713"/>
          </a:xfrm>
          <a:prstGeom prst="rect">
            <a:avLst/>
          </a:prstGeom>
        </p:spPr>
        <p:txBody>
          <a:bodyPr vert="horz" lIns="91440" tIns="45720" rIns="91440" bIns="45720" rtlCol="0" anchor="b"/>
          <a:lstStyle>
            <a:lvl1pPr algn="r">
              <a:defRPr sz="1200"/>
            </a:lvl1pPr>
          </a:lstStyle>
          <a:p>
            <a:fld id="{5A0E3215-C68A-E543-B6C7-BE2F189EF297}" type="slidenum">
              <a:rPr lang="nl-NL" smtClean="0"/>
              <a:pPr/>
              <a:t>‹nr.›</a:t>
            </a:fld>
            <a:endParaRPr lang="nl-NL"/>
          </a:p>
        </p:txBody>
      </p:sp>
    </p:spTree>
    <p:extLst>
      <p:ext uri="{BB962C8B-B14F-4D97-AF65-F5344CB8AC3E}">
        <p14:creationId xmlns:p14="http://schemas.microsoft.com/office/powerpoint/2010/main" val="4299367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r>
              <a:rPr lang="nl-NL" sz="1400" noProof="0" dirty="0"/>
              <a:t>Niet de bedoeling om mijn mening</a:t>
            </a:r>
            <a:r>
              <a:rPr lang="nl-NL" sz="1400" baseline="0" noProof="0" dirty="0"/>
              <a:t> op te leggen.</a:t>
            </a:r>
          </a:p>
          <a:p>
            <a:r>
              <a:rPr lang="nl-NL" sz="1400" noProof="0" dirty="0"/>
              <a:t>Zeker geen expert</a:t>
            </a:r>
          </a:p>
          <a:p>
            <a:r>
              <a:rPr lang="nl-NL" sz="1400" noProof="0" dirty="0"/>
              <a:t>Hoop op levendige discussie</a:t>
            </a:r>
          </a:p>
          <a:p>
            <a:endParaRPr lang="nl-NL" sz="1400" noProof="0" dirty="0"/>
          </a:p>
          <a:p>
            <a:r>
              <a:rPr lang="nl-NL" sz="1400" noProof="0" dirty="0"/>
              <a:t>Reden dat ik hier sta is </a:t>
            </a:r>
          </a:p>
          <a:p>
            <a:r>
              <a:rPr lang="nl-NL" sz="1400" noProof="0" dirty="0"/>
              <a:t>PLG</a:t>
            </a:r>
          </a:p>
          <a:p>
            <a:endParaRPr lang="nl-NL" sz="1400" noProof="0" dirty="0"/>
          </a:p>
          <a:p>
            <a:r>
              <a:rPr lang="en-US" sz="1400" noProof="0" dirty="0"/>
              <a:t>De </a:t>
            </a:r>
            <a:r>
              <a:rPr lang="en-US" sz="1400" noProof="0" dirty="0" err="1"/>
              <a:t>bedoeling</a:t>
            </a:r>
            <a:r>
              <a:rPr lang="en-US" sz="1400" noProof="0" dirty="0"/>
              <a:t> van </a:t>
            </a:r>
            <a:r>
              <a:rPr lang="en-US" sz="1400" noProof="0" dirty="0" err="1"/>
              <a:t>een</a:t>
            </a:r>
            <a:r>
              <a:rPr lang="en-US" sz="1400" noProof="0" dirty="0"/>
              <a:t> </a:t>
            </a:r>
            <a:r>
              <a:rPr lang="en-US" sz="1400" noProof="0" dirty="0" err="1"/>
              <a:t>Leergemeenschap</a:t>
            </a:r>
            <a:r>
              <a:rPr lang="en-US" sz="1400" noProof="0" dirty="0"/>
              <a:t> is “met </a:t>
            </a:r>
            <a:r>
              <a:rPr lang="en-US" sz="1400" noProof="0" dirty="0" err="1"/>
              <a:t>elkaar</a:t>
            </a:r>
            <a:r>
              <a:rPr lang="en-US" sz="1400" noProof="0" dirty="0"/>
              <a:t> </a:t>
            </a:r>
            <a:r>
              <a:rPr lang="en-US" sz="1400" noProof="0" dirty="0" err="1"/>
              <a:t>en</a:t>
            </a:r>
            <a:r>
              <a:rPr lang="en-US" sz="1400" noProof="0" dirty="0"/>
              <a:t> van </a:t>
            </a:r>
            <a:r>
              <a:rPr lang="en-US" sz="1400" noProof="0" dirty="0" err="1"/>
              <a:t>elkaar</a:t>
            </a:r>
            <a:r>
              <a:rPr lang="en-US" sz="1400" noProof="0" dirty="0"/>
              <a:t> </a:t>
            </a:r>
            <a:r>
              <a:rPr lang="en-US" sz="1400" noProof="0" dirty="0" err="1"/>
              <a:t>leren</a:t>
            </a:r>
            <a:r>
              <a:rPr lang="en-US" sz="1400" noProof="0" dirty="0"/>
              <a:t>.”. Het </a:t>
            </a:r>
            <a:r>
              <a:rPr lang="en-US" sz="1400" noProof="0" dirty="0" err="1"/>
              <a:t>professionele</a:t>
            </a:r>
            <a:r>
              <a:rPr lang="en-US" sz="1400" noProof="0" dirty="0"/>
              <a:t> zit hem </a:t>
            </a:r>
            <a:r>
              <a:rPr lang="en-US" sz="1400" noProof="0" dirty="0" err="1"/>
              <a:t>voor</a:t>
            </a:r>
            <a:r>
              <a:rPr lang="en-US" sz="1400" noProof="0" dirty="0"/>
              <a:t> </a:t>
            </a:r>
            <a:r>
              <a:rPr lang="en-US" sz="1400" noProof="0" dirty="0" err="1"/>
              <a:t>een</a:t>
            </a:r>
            <a:r>
              <a:rPr lang="en-US" sz="1400" noProof="0" dirty="0"/>
              <a:t> </a:t>
            </a:r>
            <a:r>
              <a:rPr lang="en-US" sz="1400" noProof="0" dirty="0" err="1"/>
              <a:t>deel</a:t>
            </a:r>
            <a:r>
              <a:rPr lang="en-US" sz="1400" noProof="0" dirty="0"/>
              <a:t> in de </a:t>
            </a:r>
            <a:r>
              <a:rPr lang="en-US" sz="1400" noProof="0" dirty="0" err="1"/>
              <a:t>aanpak</a:t>
            </a:r>
            <a:r>
              <a:rPr lang="en-US" sz="1400" noProof="0" dirty="0"/>
              <a:t>. </a:t>
            </a:r>
            <a:r>
              <a:rPr lang="en-US" sz="1400" noProof="0" dirty="0" err="1"/>
              <a:t>Goed</a:t>
            </a:r>
            <a:r>
              <a:rPr lang="en-US" sz="1400" noProof="0" dirty="0"/>
              <a:t> </a:t>
            </a:r>
            <a:r>
              <a:rPr lang="en-US" sz="1400" noProof="0" dirty="0" err="1"/>
              <a:t>onderbouwd</a:t>
            </a:r>
            <a:r>
              <a:rPr lang="en-US" sz="1400" noProof="0" dirty="0"/>
              <a:t> </a:t>
            </a:r>
            <a:r>
              <a:rPr lang="en-US" sz="1400" noProof="0" dirty="0" err="1"/>
              <a:t>bezig</a:t>
            </a:r>
            <a:r>
              <a:rPr lang="en-US" sz="1400" noProof="0" dirty="0"/>
              <a:t> </a:t>
            </a:r>
            <a:r>
              <a:rPr lang="en-US" sz="1400" noProof="0" dirty="0" err="1"/>
              <a:t>zijn</a:t>
            </a:r>
            <a:r>
              <a:rPr lang="en-US" sz="1400" noProof="0" dirty="0"/>
              <a:t> met </a:t>
            </a:r>
            <a:r>
              <a:rPr lang="en-US" sz="1400" noProof="0" dirty="0" err="1"/>
              <a:t>ons</a:t>
            </a:r>
            <a:r>
              <a:rPr lang="en-US" sz="1400" noProof="0" dirty="0"/>
              <a:t> </a:t>
            </a:r>
            <a:r>
              <a:rPr lang="en-US" sz="1400" noProof="0" dirty="0" err="1"/>
              <a:t>vak</a:t>
            </a:r>
            <a:r>
              <a:rPr lang="en-US" sz="1400" noProof="0" dirty="0"/>
              <a:t>; in </a:t>
            </a:r>
            <a:r>
              <a:rPr lang="en-US" sz="1400" noProof="0" dirty="0" err="1"/>
              <a:t>dit</a:t>
            </a:r>
            <a:r>
              <a:rPr lang="en-US" sz="1400" noProof="0" dirty="0"/>
              <a:t> </a:t>
            </a:r>
            <a:r>
              <a:rPr lang="en-US" sz="1400" noProof="0" dirty="0" err="1"/>
              <a:t>geval</a:t>
            </a:r>
            <a:r>
              <a:rPr lang="en-US" sz="1400" noProof="0" dirty="0"/>
              <a:t> met het </a:t>
            </a:r>
            <a:r>
              <a:rPr lang="en-US" sz="1400" noProof="0" dirty="0" err="1"/>
              <a:t>bewust</a:t>
            </a:r>
            <a:r>
              <a:rPr lang="en-US" sz="1400" noProof="0" dirty="0"/>
              <a:t> </a:t>
            </a:r>
            <a:r>
              <a:rPr lang="en-US" sz="1400" noProof="0" dirty="0" err="1"/>
              <a:t>inzetten</a:t>
            </a:r>
            <a:r>
              <a:rPr lang="en-US" sz="1400" noProof="0" dirty="0"/>
              <a:t> van </a:t>
            </a:r>
            <a:r>
              <a:rPr lang="en-US" sz="1400" noProof="0" dirty="0" err="1"/>
              <a:t>onderzoekend</a:t>
            </a:r>
            <a:r>
              <a:rPr lang="en-US" sz="1400" noProof="0" dirty="0"/>
              <a:t> </a:t>
            </a:r>
            <a:r>
              <a:rPr lang="en-US" sz="1400" noProof="0" dirty="0" err="1"/>
              <a:t>leren</a:t>
            </a:r>
            <a:r>
              <a:rPr lang="en-US" sz="1400" noProof="0" dirty="0"/>
              <a:t> in </a:t>
            </a:r>
            <a:r>
              <a:rPr lang="en-US" sz="1400" noProof="0" dirty="0" err="1"/>
              <a:t>onze</a:t>
            </a:r>
            <a:r>
              <a:rPr lang="en-US" sz="1400" noProof="0" dirty="0"/>
              <a:t> lessen.</a:t>
            </a:r>
            <a:endParaRPr lang="nl-NL" sz="1400" noProof="0" dirty="0"/>
          </a:p>
          <a:p>
            <a:endParaRPr lang="nl-NL" sz="1400" noProof="0" dirty="0"/>
          </a:p>
          <a:p>
            <a:r>
              <a:rPr lang="nl-NL" sz="1400" noProof="0" dirty="0"/>
              <a:t>Wat </a:t>
            </a:r>
            <a:r>
              <a:rPr lang="nl-NL" sz="1400" noProof="0" dirty="0" err="1"/>
              <a:t>organisatische</a:t>
            </a:r>
            <a:r>
              <a:rPr lang="nl-NL" sz="1400" noProof="0" dirty="0"/>
              <a:t> zaken:</a:t>
            </a:r>
          </a:p>
          <a:p>
            <a:r>
              <a:rPr lang="nl-NL" sz="1400" noProof="0" dirty="0"/>
              <a:t>4 </a:t>
            </a:r>
            <a:r>
              <a:rPr lang="nl-NL" sz="1400" noProof="0" dirty="0" err="1"/>
              <a:t>omo</a:t>
            </a:r>
            <a:r>
              <a:rPr lang="nl-NL" sz="1400" noProof="0" dirty="0"/>
              <a:t>-scholen zijn hierbij betrokken. 8 docenten. Het is een 3 jarig project waarbij we op dit moment in jaar 3 zitten. De begeleiding is in handen van Martin Vos (de nieuwste school) en </a:t>
            </a:r>
            <a:r>
              <a:rPr lang="nl-NL" sz="1400" noProof="0" dirty="0" err="1"/>
              <a:t>Jannet</a:t>
            </a:r>
            <a:r>
              <a:rPr lang="nl-NL" sz="1400" noProof="0" dirty="0"/>
              <a:t> Doppenberg (</a:t>
            </a:r>
            <a:r>
              <a:rPr lang="nl-NL" sz="1400" noProof="0" dirty="0" err="1"/>
              <a:t>ESoE</a:t>
            </a:r>
            <a:r>
              <a:rPr lang="nl-NL" sz="1400" noProof="0" dirty="0"/>
              <a:t>)</a:t>
            </a:r>
          </a:p>
          <a:p>
            <a:endParaRPr lang="nl-NL" sz="1400" noProof="0" dirty="0"/>
          </a:p>
          <a:p>
            <a:r>
              <a:rPr lang="en-US" sz="1400" dirty="0"/>
              <a:t>8 </a:t>
            </a:r>
            <a:r>
              <a:rPr lang="en-US" sz="1400" dirty="0" err="1"/>
              <a:t>docenten</a:t>
            </a:r>
            <a:r>
              <a:rPr lang="en-US" sz="1400" dirty="0"/>
              <a:t>: bi, </a:t>
            </a:r>
            <a:r>
              <a:rPr lang="en-US" sz="1400" dirty="0" err="1"/>
              <a:t>na</a:t>
            </a:r>
            <a:r>
              <a:rPr lang="en-US" sz="1400" dirty="0"/>
              <a:t>, </a:t>
            </a:r>
            <a:r>
              <a:rPr lang="en-US" sz="1400" dirty="0" err="1"/>
              <a:t>sk</a:t>
            </a:r>
            <a:r>
              <a:rPr lang="en-US" sz="1400" dirty="0"/>
              <a:t>, </a:t>
            </a:r>
            <a:r>
              <a:rPr lang="en-US" sz="1400" dirty="0" err="1"/>
              <a:t>wi</a:t>
            </a:r>
            <a:endParaRPr lang="en-US" sz="1400" dirty="0"/>
          </a:p>
          <a:p>
            <a:r>
              <a:rPr lang="en-US" sz="1400" dirty="0"/>
              <a:t>4 OMO </a:t>
            </a:r>
            <a:r>
              <a:rPr lang="en-US" sz="1400" dirty="0" err="1"/>
              <a:t>scholen</a:t>
            </a:r>
            <a:r>
              <a:rPr lang="en-US" sz="1400" dirty="0"/>
              <a:t>:</a:t>
            </a:r>
          </a:p>
          <a:p>
            <a:pPr lvl="1"/>
            <a:r>
              <a:rPr lang="en-US" sz="1400" dirty="0" err="1"/>
              <a:t>Zwijsen</a:t>
            </a:r>
            <a:r>
              <a:rPr lang="en-US" sz="1400" dirty="0"/>
              <a:t> college (</a:t>
            </a:r>
            <a:r>
              <a:rPr lang="en-US" sz="1400" dirty="0" err="1"/>
              <a:t>Veghel</a:t>
            </a:r>
            <a:r>
              <a:rPr lang="en-US" sz="1400" dirty="0"/>
              <a:t>)</a:t>
            </a:r>
          </a:p>
          <a:p>
            <a:pPr lvl="1"/>
            <a:r>
              <a:rPr lang="en-US" sz="1400" dirty="0"/>
              <a:t>Gertrudis college, </a:t>
            </a:r>
            <a:r>
              <a:rPr lang="en-US" sz="1400" dirty="0" err="1"/>
              <a:t>Norbertus</a:t>
            </a:r>
            <a:r>
              <a:rPr lang="en-US" sz="1400" dirty="0"/>
              <a:t> college 	(Roosendaal)</a:t>
            </a:r>
          </a:p>
          <a:p>
            <a:pPr lvl="1"/>
            <a:r>
              <a:rPr lang="en-US" sz="1400" dirty="0" err="1"/>
              <a:t>Peelland</a:t>
            </a:r>
            <a:r>
              <a:rPr lang="en-US" sz="1400" dirty="0"/>
              <a:t> college	 (Deurne)</a:t>
            </a:r>
          </a:p>
          <a:p>
            <a:r>
              <a:rPr lang="en-US" sz="1400" dirty="0"/>
              <a:t>8 </a:t>
            </a:r>
            <a:r>
              <a:rPr lang="en-US" sz="1400" dirty="0" err="1"/>
              <a:t>bijeenkomsten</a:t>
            </a:r>
            <a:r>
              <a:rPr lang="en-US" sz="1400" dirty="0"/>
              <a:t> per </a:t>
            </a:r>
            <a:r>
              <a:rPr lang="en-US" sz="1400" dirty="0" err="1"/>
              <a:t>jaar</a:t>
            </a:r>
            <a:r>
              <a:rPr lang="en-US" sz="1400" dirty="0"/>
              <a:t> met </a:t>
            </a:r>
            <a:r>
              <a:rPr lang="en-US" sz="1400" dirty="0" err="1"/>
              <a:t>begeleiding</a:t>
            </a:r>
            <a:r>
              <a:rPr lang="en-US" sz="1400" dirty="0"/>
              <a:t>:</a:t>
            </a:r>
          </a:p>
          <a:p>
            <a:pPr lvl="1"/>
            <a:r>
              <a:rPr lang="en-US" sz="1400" dirty="0" err="1"/>
              <a:t>Jannet</a:t>
            </a:r>
            <a:r>
              <a:rPr lang="en-US" sz="1400" dirty="0"/>
              <a:t> </a:t>
            </a:r>
            <a:r>
              <a:rPr lang="en-US" sz="1400" dirty="0" err="1"/>
              <a:t>Doppenberg</a:t>
            </a:r>
            <a:r>
              <a:rPr lang="en-US" sz="1400" dirty="0"/>
              <a:t> / Martin Vos</a:t>
            </a:r>
          </a:p>
          <a:p>
            <a:endParaRPr lang="nl-NL" sz="1800" baseline="0" noProof="0" dirty="0"/>
          </a:p>
          <a:p>
            <a:endParaRPr lang="nl-NL" sz="1800"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a:t>
            </a:fld>
            <a:endParaRPr lang="nl-NL"/>
          </a:p>
        </p:txBody>
      </p:sp>
    </p:spTree>
    <p:extLst>
      <p:ext uri="{BB962C8B-B14F-4D97-AF65-F5344CB8AC3E}">
        <p14:creationId xmlns:p14="http://schemas.microsoft.com/office/powerpoint/2010/main" val="3081617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endParaRPr lang="nl-NL" dirty="0"/>
          </a:p>
          <a:p>
            <a:r>
              <a:rPr lang="nl-NL" dirty="0"/>
              <a:t>* </a:t>
            </a:r>
          </a:p>
          <a:p>
            <a:r>
              <a:rPr lang="nl-NL" dirty="0"/>
              <a:t>Verschijningsvorm/opdrachten</a:t>
            </a:r>
            <a:r>
              <a:rPr lang="nl-NL" baseline="0" dirty="0"/>
              <a:t> van onderzoekend leren is zeer divers.</a:t>
            </a:r>
          </a:p>
          <a:p>
            <a:r>
              <a:rPr lang="nl-NL" baseline="0" dirty="0"/>
              <a:t>Het kan zijn dat een duidelijk “andere” opdracht aan leerlingen wordt gegeven, maar kan ook een nuanceverschil in benadering zijn. Niveau van openheid kan zeer sterk variëren. Van bijna geheel gesloten tot volledig open.</a:t>
            </a:r>
          </a:p>
          <a:p>
            <a:endParaRPr lang="nl-NL" baseline="0" dirty="0"/>
          </a:p>
          <a:p>
            <a:r>
              <a:rPr lang="nl-NL" baseline="0" dirty="0"/>
              <a:t>(</a:t>
            </a:r>
          </a:p>
          <a:p>
            <a:r>
              <a:rPr lang="nl-NL" baseline="0" dirty="0"/>
              <a:t>Voorbeelden zijn: </a:t>
            </a:r>
          </a:p>
          <a:p>
            <a:pPr marL="171450" indent="-171450">
              <a:buFontTx/>
              <a:buChar char="-"/>
            </a:pPr>
            <a:r>
              <a:rPr lang="nl-NL" baseline="0" dirty="0"/>
              <a:t>Korte individuele vraag aan het begin van een hoofdstuk op laten stellen</a:t>
            </a:r>
          </a:p>
          <a:p>
            <a:pPr marL="171450" indent="-171450">
              <a:buFontTx/>
              <a:buChar char="-"/>
            </a:pPr>
            <a:r>
              <a:rPr lang="nl-NL" baseline="0" dirty="0"/>
              <a:t>Experimenteel vast laten stellen van een verband</a:t>
            </a:r>
          </a:p>
          <a:p>
            <a:pPr marL="171450" indent="-171450">
              <a:buFontTx/>
              <a:buChar char="-"/>
            </a:pPr>
            <a:r>
              <a:rPr lang="nl-NL" baseline="0" dirty="0"/>
              <a:t>Hele klas </a:t>
            </a:r>
            <a:r>
              <a:rPr lang="nl-NL" baseline="0" dirty="0" err="1"/>
              <a:t>differentieren</a:t>
            </a:r>
            <a:r>
              <a:rPr lang="nl-NL" baseline="0" dirty="0"/>
              <a:t> naar niveau. (</a:t>
            </a:r>
            <a:r>
              <a:rPr lang="nl-NL" baseline="0" dirty="0" err="1"/>
              <a:t>sk</a:t>
            </a:r>
            <a:r>
              <a:rPr lang="nl-NL" baseline="0" dirty="0"/>
              <a:t> peellandcollege)</a:t>
            </a:r>
          </a:p>
          <a:p>
            <a:pPr marL="171450" indent="-171450">
              <a:buFontTx/>
              <a:buChar char="-"/>
            </a:pPr>
            <a:r>
              <a:rPr lang="nl-NL" baseline="0" dirty="0"/>
              <a:t>Volledig eigen onderzoek opzetten en uitvoeren</a:t>
            </a:r>
          </a:p>
          <a:p>
            <a:pPr marL="0" indent="0">
              <a:buFontTx/>
              <a:buNone/>
            </a:pPr>
            <a:r>
              <a:rPr lang="nl-NL" baseline="0" dirty="0"/>
              <a:t>)</a:t>
            </a:r>
          </a:p>
          <a:p>
            <a:pPr marL="0" indent="0">
              <a:buFontTx/>
              <a:buNone/>
            </a:pPr>
            <a:br>
              <a:rPr lang="nl-NL" baseline="0" dirty="0"/>
            </a:br>
            <a:r>
              <a:rPr lang="nl-NL"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aseline="0" dirty="0"/>
              <a:t>Voor de docent soms veel aanpassing nodig, soms ook slechts een nuanceverschil. Wat we zelf hebben gedaan is zoveel mogelijk binnen de bestaande praktijk en curriculum onderzoekend leren opdrachten in te bouwen. Betekent wel dat in sommige gevallen (een deel van) de bestaande lesmethode moet worden losgelaten.</a:t>
            </a:r>
          </a:p>
          <a:p>
            <a:pPr marL="0" indent="0">
              <a:buFontTx/>
              <a:buNone/>
            </a:pPr>
            <a:endParaRPr lang="nl-NL" baseline="0" dirty="0"/>
          </a:p>
          <a:p>
            <a:pPr marL="0" indent="0">
              <a:buFontTx/>
              <a:buNone/>
            </a:pPr>
            <a:r>
              <a:rPr lang="nl-NL" baseline="0" dirty="0"/>
              <a:t>*</a:t>
            </a:r>
          </a:p>
          <a:p>
            <a:pPr marL="0" indent="0">
              <a:buFontTx/>
              <a:buNone/>
            </a:pPr>
            <a:r>
              <a:rPr lang="nl-NL" baseline="0" dirty="0"/>
              <a:t>In ieder geval geeft onderzoekend leren een nieuwe dynamiek aan de lessen: alles kan</a:t>
            </a:r>
          </a:p>
          <a:p>
            <a:pPr marL="171450" indent="-171450">
              <a:buFontTx/>
              <a:buChar char="-"/>
            </a:pPr>
            <a:endParaRPr lang="nl-NL" baseline="0" dirty="0"/>
          </a:p>
          <a:p>
            <a:pPr marL="0" indent="0">
              <a:buFontTx/>
              <a:buNone/>
            </a:pPr>
            <a:endParaRPr lang="nl-NL" baseline="0" dirty="0"/>
          </a:p>
        </p:txBody>
      </p:sp>
      <p:sp>
        <p:nvSpPr>
          <p:cNvPr id="4" name="Tijdelijke aanduiding voor dianummer 3"/>
          <p:cNvSpPr>
            <a:spLocks noGrp="1"/>
          </p:cNvSpPr>
          <p:nvPr>
            <p:ph type="sldNum" sz="quarter" idx="10"/>
          </p:nvPr>
        </p:nvSpPr>
        <p:spPr/>
        <p:txBody>
          <a:bodyPr/>
          <a:lstStyle/>
          <a:p>
            <a:fld id="{CC16FAC8-5306-45F1-A2CD-69A9D7518C3C}" type="slidenum">
              <a:rPr lang="nl-NL" smtClean="0"/>
              <a:pPr/>
              <a:t>10</a:t>
            </a:fld>
            <a:endParaRPr lang="nl-NL"/>
          </a:p>
        </p:txBody>
      </p:sp>
    </p:spTree>
    <p:extLst>
      <p:ext uri="{BB962C8B-B14F-4D97-AF65-F5344CB8AC3E}">
        <p14:creationId xmlns:p14="http://schemas.microsoft.com/office/powerpoint/2010/main" val="1245614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a:t>
            </a:r>
            <a:r>
              <a:rPr lang="nl-NL" baseline="0" dirty="0"/>
              <a:t> de PLG hebben we regelmatig experts op bezoek gehad</a:t>
            </a:r>
          </a:p>
          <a:p>
            <a:r>
              <a:rPr lang="nl-NL" baseline="0" dirty="0"/>
              <a:t>Birgit </a:t>
            </a:r>
            <a:r>
              <a:rPr lang="nl-NL" baseline="0" dirty="0" err="1"/>
              <a:t>Pippin</a:t>
            </a:r>
            <a:endParaRPr lang="nl-NL" baseline="0" dirty="0"/>
          </a:p>
          <a:p>
            <a:r>
              <a:rPr lang="nl-NL" baseline="0" dirty="0"/>
              <a:t>Lesley de putter</a:t>
            </a:r>
          </a:p>
          <a:p>
            <a:r>
              <a:rPr lang="nl-NL" baseline="0" dirty="0"/>
              <a:t>Rutger </a:t>
            </a:r>
            <a:r>
              <a:rPr lang="nl-NL" baseline="0" dirty="0" err="1"/>
              <a:t>vd</a:t>
            </a:r>
            <a:r>
              <a:rPr lang="nl-NL" baseline="0" dirty="0"/>
              <a:t> Sande</a:t>
            </a:r>
          </a:p>
          <a:p>
            <a:r>
              <a:rPr lang="nl-NL" baseline="0" dirty="0"/>
              <a:t>Wendy Sanders</a:t>
            </a:r>
          </a:p>
          <a:p>
            <a:endParaRPr lang="nl-NL" baseline="0" dirty="0"/>
          </a:p>
          <a:p>
            <a:r>
              <a:rPr lang="nl-NL" baseline="0" dirty="0"/>
              <a:t>Van ieder expert neem je dan iets mee . </a:t>
            </a:r>
          </a:p>
          <a:p>
            <a:r>
              <a:rPr lang="nl-NL" baseline="0" dirty="0"/>
              <a:t>Een erg handig schema </a:t>
            </a:r>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11</a:t>
            </a:fld>
            <a:endParaRPr lang="nl-NL"/>
          </a:p>
        </p:txBody>
      </p:sp>
    </p:spTree>
    <p:extLst>
      <p:ext uri="{BB962C8B-B14F-4D97-AF65-F5344CB8AC3E}">
        <p14:creationId xmlns:p14="http://schemas.microsoft.com/office/powerpoint/2010/main" val="1222050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Benadruk dat niet alle onderdelen op hetzelfde</a:t>
            </a:r>
            <a:r>
              <a:rPr lang="nl-NL" baseline="0" dirty="0"/>
              <a:t> niveau hoeven. </a:t>
            </a:r>
          </a:p>
          <a:p>
            <a:r>
              <a:rPr lang="nl-NL" baseline="0" dirty="0"/>
              <a:t>Straks voorbeelden daarvan</a:t>
            </a:r>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12</a:t>
            </a:fld>
            <a:endParaRPr lang="nl-NL"/>
          </a:p>
        </p:txBody>
      </p:sp>
    </p:spTree>
    <p:extLst>
      <p:ext uri="{BB962C8B-B14F-4D97-AF65-F5344CB8AC3E}">
        <p14:creationId xmlns:p14="http://schemas.microsoft.com/office/powerpoint/2010/main" val="2765434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13</a:t>
            </a:fld>
            <a:endParaRPr lang="nl-NL"/>
          </a:p>
        </p:txBody>
      </p:sp>
    </p:spTree>
    <p:extLst>
      <p:ext uri="{BB962C8B-B14F-4D97-AF65-F5344CB8AC3E}">
        <p14:creationId xmlns:p14="http://schemas.microsoft.com/office/powerpoint/2010/main" val="1580473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14</a:t>
            </a:fld>
            <a:endParaRPr lang="nl-NL"/>
          </a:p>
        </p:txBody>
      </p:sp>
    </p:spTree>
    <p:extLst>
      <p:ext uri="{BB962C8B-B14F-4D97-AF65-F5344CB8AC3E}">
        <p14:creationId xmlns:p14="http://schemas.microsoft.com/office/powerpoint/2010/main" val="3654293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15</a:t>
            </a:fld>
            <a:endParaRPr lang="nl-NL"/>
          </a:p>
        </p:txBody>
      </p:sp>
    </p:spTree>
    <p:extLst>
      <p:ext uri="{BB962C8B-B14F-4D97-AF65-F5344CB8AC3E}">
        <p14:creationId xmlns:p14="http://schemas.microsoft.com/office/powerpoint/2010/main" val="515575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a:t>
            </a:r>
            <a:r>
              <a:rPr lang="nl-NL" baseline="0" dirty="0"/>
              <a:t> genoemd: ik heb zelf mijn eigen beeld ontwikkeld van wat onderzoekend leren is. </a:t>
            </a:r>
          </a:p>
          <a:p>
            <a:r>
              <a:rPr lang="nl-NL" baseline="0" dirty="0"/>
              <a:t>Daarmee samenhangend een soort van </a:t>
            </a:r>
            <a:r>
              <a:rPr lang="nl-NL" baseline="0" dirty="0" err="1"/>
              <a:t>framework</a:t>
            </a:r>
            <a:r>
              <a:rPr lang="nl-NL" baseline="0" dirty="0"/>
              <a:t> / checklist</a:t>
            </a:r>
          </a:p>
          <a:p>
            <a:endParaRPr lang="nl-NL" baseline="0" dirty="0"/>
          </a:p>
          <a:p>
            <a:r>
              <a:rPr lang="nl-NL" baseline="0" dirty="0"/>
              <a:t>Afgebakend: </a:t>
            </a:r>
          </a:p>
          <a:p>
            <a:r>
              <a:rPr lang="nl-NL" baseline="0" dirty="0"/>
              <a:t>	doel duidelijk voor de docent. Voorbeeld wetten van </a:t>
            </a:r>
            <a:r>
              <a:rPr lang="nl-NL" baseline="0" dirty="0" err="1"/>
              <a:t>Kirchhoff</a:t>
            </a:r>
            <a:r>
              <a:rPr lang="nl-NL" baseline="0" dirty="0"/>
              <a:t>. Oorspronkelijk liet ik leerlingen zelf meten, maar dan kwam er een (groot) doel bij: schakelingen maken. Dat werkte niet. Dus terug naar de kern. Straks zal ik die bespreken.</a:t>
            </a:r>
          </a:p>
          <a:p>
            <a:endParaRPr lang="nl-NL" baseline="0" dirty="0"/>
          </a:p>
          <a:p>
            <a:r>
              <a:rPr lang="nl-NL" baseline="0" dirty="0"/>
              <a:t>Concreet einddoel:</a:t>
            </a:r>
          </a:p>
          <a:p>
            <a:r>
              <a:rPr lang="nl-NL" baseline="0" dirty="0"/>
              <a:t>Als leerlingen niet weten waar het naartoe gaat is het moeilijk studeren. Heel eenvoudig: hoofdstuk door laten bladeren. Laten noteren welke afbeeldingen ze interessant vinden.</a:t>
            </a:r>
          </a:p>
          <a:p>
            <a:endParaRPr lang="nl-NL" baseline="0"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16</a:t>
            </a:fld>
            <a:endParaRPr lang="nl-NL"/>
          </a:p>
        </p:txBody>
      </p:sp>
    </p:spTree>
    <p:extLst>
      <p:ext uri="{BB962C8B-B14F-4D97-AF65-F5344CB8AC3E}">
        <p14:creationId xmlns:p14="http://schemas.microsoft.com/office/powerpoint/2010/main" val="4271162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Differentiatie hoeft niet, maar is wel heel fijn. </a:t>
            </a:r>
          </a:p>
          <a:p>
            <a:endParaRPr lang="nl-NL" dirty="0"/>
          </a:p>
          <a:p>
            <a:r>
              <a:rPr lang="nl-NL" dirty="0"/>
              <a:t>Vervang</a:t>
            </a:r>
            <a:r>
              <a:rPr lang="nl-NL" baseline="0" dirty="0"/>
              <a:t> een deel van de reguliere stof. </a:t>
            </a:r>
            <a:r>
              <a:rPr lang="nl-NL" baseline="0" dirty="0">
                <a:sym typeface="Wingdings" panose="05000000000000000000" pitchFamily="2" charset="2"/>
              </a:rPr>
              <a:t> belangrijk; anders kan het niet. Het mag geen toelichting worden of iets dergelijks.</a:t>
            </a:r>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17</a:t>
            </a:fld>
            <a:endParaRPr lang="nl-NL"/>
          </a:p>
        </p:txBody>
      </p:sp>
    </p:spTree>
    <p:extLst>
      <p:ext uri="{BB962C8B-B14F-4D97-AF65-F5344CB8AC3E}">
        <p14:creationId xmlns:p14="http://schemas.microsoft.com/office/powerpoint/2010/main" val="2079001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Keuzevrijheid. Niet te ingewikkeld denken. Dat kan al</a:t>
            </a:r>
            <a:r>
              <a:rPr lang="nl-NL" baseline="0" dirty="0"/>
              <a:t> zijn door te vragen wat de leerlingen er van vonden of iets dergelijks</a:t>
            </a:r>
          </a:p>
          <a:p>
            <a:endParaRPr lang="nl-NL" baseline="0" dirty="0"/>
          </a:p>
          <a:p>
            <a:endParaRPr lang="nl-NL" baseline="0" dirty="0"/>
          </a:p>
          <a:p>
            <a:r>
              <a:rPr lang="nl-NL" baseline="0" dirty="0"/>
              <a:t>Relevant eindproduct</a:t>
            </a:r>
          </a:p>
          <a:p>
            <a:endParaRPr lang="nl-NL" baseline="0" dirty="0"/>
          </a:p>
          <a:p>
            <a:r>
              <a:rPr lang="nl-NL" baseline="0" dirty="0"/>
              <a:t>Liet altijd inleveren aan het eind van het project </a:t>
            </a:r>
            <a:r>
              <a:rPr lang="nl-NL" baseline="0" dirty="0">
                <a:sym typeface="Wingdings" panose="05000000000000000000" pitchFamily="2" charset="2"/>
              </a:rPr>
              <a:t> nakijken, cijfer terug en klaar. </a:t>
            </a:r>
          </a:p>
          <a:p>
            <a:r>
              <a:rPr lang="nl-NL" baseline="0" dirty="0">
                <a:sym typeface="Wingdings" panose="05000000000000000000" pitchFamily="2" charset="2"/>
              </a:rPr>
              <a:t>Heel veel werk aan verslag, alleen voor de docent. </a:t>
            </a:r>
          </a:p>
          <a:p>
            <a:r>
              <a:rPr lang="nl-NL" baseline="0" dirty="0">
                <a:sym typeface="Wingdings" panose="05000000000000000000" pitchFamily="2" charset="2"/>
              </a:rPr>
              <a:t>Door te laten presenteren is er veel meer betrokkenheid van leerlingen bij het eindproduct.</a:t>
            </a:r>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18</a:t>
            </a:fld>
            <a:endParaRPr lang="nl-NL"/>
          </a:p>
        </p:txBody>
      </p:sp>
    </p:spTree>
    <p:extLst>
      <p:ext uri="{BB962C8B-B14F-4D97-AF65-F5344CB8AC3E}">
        <p14:creationId xmlns:p14="http://schemas.microsoft.com/office/powerpoint/2010/main" val="1985383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hou niet</a:t>
            </a:r>
            <a:r>
              <a:rPr lang="nl-NL" baseline="0" dirty="0"/>
              <a:t> zo van deze term, maar ik noem het hier toch.</a:t>
            </a:r>
          </a:p>
          <a:p>
            <a:endParaRPr lang="nl-NL" baseline="0" dirty="0"/>
          </a:p>
          <a:p>
            <a:endParaRPr lang="nl-NL" dirty="0"/>
          </a:p>
          <a:p>
            <a:r>
              <a:rPr lang="nl-NL" dirty="0"/>
              <a:t>Waarom? </a:t>
            </a:r>
          </a:p>
          <a:p>
            <a:endParaRPr lang="nl-NL" dirty="0"/>
          </a:p>
          <a:p>
            <a:r>
              <a:rPr lang="nl-NL" dirty="0"/>
              <a:t>Gaat</a:t>
            </a:r>
            <a:r>
              <a:rPr lang="nl-NL" baseline="0" dirty="0"/>
              <a:t> toch al bijna automatisch.</a:t>
            </a:r>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19</a:t>
            </a:fld>
            <a:endParaRPr lang="nl-NL"/>
          </a:p>
        </p:txBody>
      </p:sp>
    </p:spTree>
    <p:extLst>
      <p:ext uri="{BB962C8B-B14F-4D97-AF65-F5344CB8AC3E}">
        <p14:creationId xmlns:p14="http://schemas.microsoft.com/office/powerpoint/2010/main" val="388595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Alvast het doel: </a:t>
            </a:r>
            <a:r>
              <a:rPr lang="nl-NL" dirty="0" err="1"/>
              <a:t>practice</a:t>
            </a:r>
            <a:r>
              <a:rPr lang="nl-NL" dirty="0"/>
              <a:t> </a:t>
            </a:r>
            <a:r>
              <a:rPr lang="nl-NL" dirty="0" err="1"/>
              <a:t>what</a:t>
            </a:r>
            <a:r>
              <a:rPr lang="nl-NL" baseline="0" dirty="0"/>
              <a:t> </a:t>
            </a:r>
            <a:r>
              <a:rPr lang="nl-NL" baseline="0" dirty="0" err="1"/>
              <a:t>you</a:t>
            </a:r>
            <a:r>
              <a:rPr lang="nl-NL" baseline="0" dirty="0"/>
              <a:t> </a:t>
            </a:r>
            <a:r>
              <a:rPr lang="nl-NL" baseline="0" dirty="0" err="1"/>
              <a:t>preach</a:t>
            </a:r>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a:t>
            </a:fld>
            <a:endParaRPr lang="nl-NL"/>
          </a:p>
        </p:txBody>
      </p:sp>
    </p:spTree>
    <p:extLst>
      <p:ext uri="{BB962C8B-B14F-4D97-AF65-F5344CB8AC3E}">
        <p14:creationId xmlns:p14="http://schemas.microsoft.com/office/powerpoint/2010/main" val="1763796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Iets</a:t>
            </a:r>
            <a:r>
              <a:rPr lang="nl-NL" baseline="0" dirty="0"/>
              <a:t> leren?</a:t>
            </a:r>
          </a:p>
          <a:p>
            <a:endParaRPr lang="nl-NL" baseline="0" dirty="0"/>
          </a:p>
          <a:p>
            <a:r>
              <a:rPr lang="nl-NL" baseline="0" dirty="0"/>
              <a:t>Dus nieuwe concepten aanleren binnen een opdracht. Heel moeilijk. </a:t>
            </a:r>
          </a:p>
          <a:p>
            <a:endParaRPr lang="nl-NL" baseline="0" dirty="0"/>
          </a:p>
          <a:p>
            <a:r>
              <a:rPr lang="nl-NL" baseline="0" dirty="0"/>
              <a:t>Je wil een open opdracht, maar hoe meer open hoe kleiner de kans dat het wordt wat je verwacht /wil</a:t>
            </a:r>
          </a:p>
          <a:p>
            <a:r>
              <a:rPr lang="nl-NL" baseline="0" dirty="0"/>
              <a:t>Zie slide</a:t>
            </a:r>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20</a:t>
            </a:fld>
            <a:endParaRPr lang="nl-NL"/>
          </a:p>
        </p:txBody>
      </p:sp>
    </p:spTree>
    <p:extLst>
      <p:ext uri="{BB962C8B-B14F-4D97-AF65-F5344CB8AC3E}">
        <p14:creationId xmlns:p14="http://schemas.microsoft.com/office/powerpoint/2010/main" val="355164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21</a:t>
            </a:fld>
            <a:endParaRPr lang="nl-NL"/>
          </a:p>
        </p:txBody>
      </p:sp>
    </p:spTree>
    <p:extLst>
      <p:ext uri="{BB962C8B-B14F-4D97-AF65-F5344CB8AC3E}">
        <p14:creationId xmlns:p14="http://schemas.microsoft.com/office/powerpoint/2010/main" val="2169922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Alles nog een keer</a:t>
            </a:r>
            <a:r>
              <a:rPr lang="nl-NL" baseline="0" dirty="0"/>
              <a:t> schematisch weergegeven.</a:t>
            </a:r>
          </a:p>
          <a:p>
            <a:r>
              <a:rPr lang="nl-NL" baseline="0" dirty="0"/>
              <a:t>Hier zou mijn opdracht aan moeten voldoen</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22</a:t>
            </a:fld>
            <a:endParaRPr lang="nl-NL"/>
          </a:p>
        </p:txBody>
      </p:sp>
    </p:spTree>
    <p:extLst>
      <p:ext uri="{BB962C8B-B14F-4D97-AF65-F5344CB8AC3E}">
        <p14:creationId xmlns:p14="http://schemas.microsoft.com/office/powerpoint/2010/main" val="195095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24</a:t>
            </a:fld>
            <a:endParaRPr lang="nl-NL"/>
          </a:p>
        </p:txBody>
      </p:sp>
    </p:spTree>
    <p:extLst>
      <p:ext uri="{BB962C8B-B14F-4D97-AF65-F5344CB8AC3E}">
        <p14:creationId xmlns:p14="http://schemas.microsoft.com/office/powerpoint/2010/main" val="400256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25</a:t>
            </a:fld>
            <a:endParaRPr lang="nl-NL"/>
          </a:p>
        </p:txBody>
      </p:sp>
    </p:spTree>
    <p:extLst>
      <p:ext uri="{BB962C8B-B14F-4D97-AF65-F5344CB8AC3E}">
        <p14:creationId xmlns:p14="http://schemas.microsoft.com/office/powerpoint/2010/main" val="665219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26</a:t>
            </a:fld>
            <a:endParaRPr lang="nl-NL"/>
          </a:p>
        </p:txBody>
      </p:sp>
    </p:spTree>
    <p:extLst>
      <p:ext uri="{BB962C8B-B14F-4D97-AF65-F5344CB8AC3E}">
        <p14:creationId xmlns:p14="http://schemas.microsoft.com/office/powerpoint/2010/main" val="3480399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27</a:t>
            </a:fld>
            <a:endParaRPr lang="nl-NL"/>
          </a:p>
        </p:txBody>
      </p:sp>
    </p:spTree>
    <p:extLst>
      <p:ext uri="{BB962C8B-B14F-4D97-AF65-F5344CB8AC3E}">
        <p14:creationId xmlns:p14="http://schemas.microsoft.com/office/powerpoint/2010/main" val="1173191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28</a:t>
            </a:fld>
            <a:endParaRPr lang="nl-NL"/>
          </a:p>
        </p:txBody>
      </p:sp>
    </p:spTree>
    <p:extLst>
      <p:ext uri="{BB962C8B-B14F-4D97-AF65-F5344CB8AC3E}">
        <p14:creationId xmlns:p14="http://schemas.microsoft.com/office/powerpoint/2010/main" val="1640509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29</a:t>
            </a:fld>
            <a:endParaRPr lang="nl-NL"/>
          </a:p>
        </p:txBody>
      </p:sp>
    </p:spTree>
    <p:extLst>
      <p:ext uri="{BB962C8B-B14F-4D97-AF65-F5344CB8AC3E}">
        <p14:creationId xmlns:p14="http://schemas.microsoft.com/office/powerpoint/2010/main" val="965632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30</a:t>
            </a:fld>
            <a:endParaRPr lang="nl-NL"/>
          </a:p>
        </p:txBody>
      </p:sp>
    </p:spTree>
    <p:extLst>
      <p:ext uri="{BB962C8B-B14F-4D97-AF65-F5344CB8AC3E}">
        <p14:creationId xmlns:p14="http://schemas.microsoft.com/office/powerpoint/2010/main" val="372093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baseline="0" noProof="0" dirty="0"/>
          </a:p>
          <a:p>
            <a:r>
              <a:rPr lang="nl-NL" baseline="0" noProof="0" dirty="0"/>
              <a:t>Verwachtingen heeft u al ingevoerd</a:t>
            </a:r>
          </a:p>
        </p:txBody>
      </p:sp>
      <p:sp>
        <p:nvSpPr>
          <p:cNvPr id="4" name="Tijdelijke aanduiding voor dianummer 3"/>
          <p:cNvSpPr>
            <a:spLocks noGrp="1"/>
          </p:cNvSpPr>
          <p:nvPr>
            <p:ph type="sldNum" sz="quarter" idx="10"/>
          </p:nvPr>
        </p:nvSpPr>
        <p:spPr/>
        <p:txBody>
          <a:bodyPr/>
          <a:lstStyle/>
          <a:p>
            <a:fld id="{0B8523A2-C862-4561-97ED-CC2F80F23D24}" type="slidenum">
              <a:rPr lang="nl-NL" smtClean="0"/>
              <a:pPr/>
              <a:t>3</a:t>
            </a:fld>
            <a:endParaRPr lang="nl-NL"/>
          </a:p>
        </p:txBody>
      </p:sp>
    </p:spTree>
    <p:extLst>
      <p:ext uri="{BB962C8B-B14F-4D97-AF65-F5344CB8AC3E}">
        <p14:creationId xmlns:p14="http://schemas.microsoft.com/office/powerpoint/2010/main" val="1263217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33</a:t>
            </a:fld>
            <a:endParaRPr lang="nl-NL"/>
          </a:p>
        </p:txBody>
      </p:sp>
    </p:spTree>
    <p:extLst>
      <p:ext uri="{BB962C8B-B14F-4D97-AF65-F5344CB8AC3E}">
        <p14:creationId xmlns:p14="http://schemas.microsoft.com/office/powerpoint/2010/main" val="2837748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34</a:t>
            </a:fld>
            <a:endParaRPr lang="nl-NL"/>
          </a:p>
        </p:txBody>
      </p:sp>
    </p:spTree>
    <p:extLst>
      <p:ext uri="{BB962C8B-B14F-4D97-AF65-F5344CB8AC3E}">
        <p14:creationId xmlns:p14="http://schemas.microsoft.com/office/powerpoint/2010/main" val="711047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35</a:t>
            </a:fld>
            <a:endParaRPr lang="nl-NL"/>
          </a:p>
        </p:txBody>
      </p:sp>
    </p:spTree>
    <p:extLst>
      <p:ext uri="{BB962C8B-B14F-4D97-AF65-F5344CB8AC3E}">
        <p14:creationId xmlns:p14="http://schemas.microsoft.com/office/powerpoint/2010/main" val="130443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36</a:t>
            </a:fld>
            <a:endParaRPr lang="nl-NL"/>
          </a:p>
        </p:txBody>
      </p:sp>
    </p:spTree>
    <p:extLst>
      <p:ext uri="{BB962C8B-B14F-4D97-AF65-F5344CB8AC3E}">
        <p14:creationId xmlns:p14="http://schemas.microsoft.com/office/powerpoint/2010/main" val="3238893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37</a:t>
            </a:fld>
            <a:endParaRPr lang="nl-NL"/>
          </a:p>
        </p:txBody>
      </p:sp>
    </p:spTree>
    <p:extLst>
      <p:ext uri="{BB962C8B-B14F-4D97-AF65-F5344CB8AC3E}">
        <p14:creationId xmlns:p14="http://schemas.microsoft.com/office/powerpoint/2010/main" val="99540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38</a:t>
            </a:fld>
            <a:endParaRPr lang="nl-NL"/>
          </a:p>
        </p:txBody>
      </p:sp>
    </p:spTree>
    <p:extLst>
      <p:ext uri="{BB962C8B-B14F-4D97-AF65-F5344CB8AC3E}">
        <p14:creationId xmlns:p14="http://schemas.microsoft.com/office/powerpoint/2010/main" val="1443272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39</a:t>
            </a:fld>
            <a:endParaRPr lang="nl-NL"/>
          </a:p>
        </p:txBody>
      </p:sp>
    </p:spTree>
    <p:extLst>
      <p:ext uri="{BB962C8B-B14F-4D97-AF65-F5344CB8AC3E}">
        <p14:creationId xmlns:p14="http://schemas.microsoft.com/office/powerpoint/2010/main" val="2651433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onderzoekend leren</a:t>
            </a:r>
          </a:p>
          <a:p>
            <a:endParaRPr lang="nl-NL" dirty="0"/>
          </a:p>
          <a:p>
            <a:r>
              <a:rPr lang="nl-NL" dirty="0"/>
              <a:t>Voor mij is dit plaatje niet perse de reden. Mijn lessen lopen goed, maar het kan altijd beter.</a:t>
            </a:r>
            <a:r>
              <a:rPr lang="nl-NL" baseline="0" dirty="0"/>
              <a:t> Ik hou ervan mezelf uit te dagen</a:t>
            </a:r>
          </a:p>
          <a:p>
            <a:r>
              <a:rPr lang="nl-NL" baseline="0" dirty="0"/>
              <a:t>Ook al neem ik een risico dat het eerst even wat minder gaat.</a:t>
            </a:r>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4</a:t>
            </a:fld>
            <a:endParaRPr lang="nl-NL"/>
          </a:p>
        </p:txBody>
      </p:sp>
    </p:spTree>
    <p:extLst>
      <p:ext uri="{BB962C8B-B14F-4D97-AF65-F5344CB8AC3E}">
        <p14:creationId xmlns:p14="http://schemas.microsoft.com/office/powerpoint/2010/main" val="301026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zouden we graag willen. </a:t>
            </a:r>
          </a:p>
          <a:p>
            <a:pPr marL="171450" indent="-171450">
              <a:buFontTx/>
              <a:buChar char="-"/>
            </a:pPr>
            <a:r>
              <a:rPr lang="nl-NL" baseline="0" dirty="0"/>
              <a:t>Meten</a:t>
            </a:r>
          </a:p>
          <a:p>
            <a:pPr marL="171450" indent="-171450">
              <a:buFontTx/>
              <a:buChar char="-"/>
            </a:pPr>
            <a:r>
              <a:rPr lang="nl-NL" baseline="0" dirty="0"/>
              <a:t>Gegevens vergelijken</a:t>
            </a:r>
          </a:p>
          <a:p>
            <a:pPr marL="171450" indent="-171450">
              <a:buFontTx/>
              <a:buChar char="-"/>
            </a:pPr>
            <a:r>
              <a:rPr lang="nl-NL" baseline="0" dirty="0"/>
              <a:t>Discussie!</a:t>
            </a:r>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5</a:t>
            </a:fld>
            <a:endParaRPr lang="nl-NL"/>
          </a:p>
        </p:txBody>
      </p:sp>
    </p:spTree>
    <p:extLst>
      <p:ext uri="{BB962C8B-B14F-4D97-AF65-F5344CB8AC3E}">
        <p14:creationId xmlns:p14="http://schemas.microsoft.com/office/powerpoint/2010/main" val="231203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Hoorde gisteren</a:t>
            </a:r>
            <a:r>
              <a:rPr lang="nl-NL" baseline="0" dirty="0"/>
              <a:t> van een collega een misschien nog veel betere term: </a:t>
            </a:r>
          </a:p>
          <a:p>
            <a:r>
              <a:rPr lang="nl-NL" baseline="0" dirty="0"/>
              <a:t>“ontdekkend leren”</a:t>
            </a:r>
          </a:p>
          <a:p>
            <a:endParaRPr lang="nl-NL" baseline="0" dirty="0"/>
          </a:p>
          <a:p>
            <a:r>
              <a:rPr lang="nl-NL" baseline="0" dirty="0"/>
              <a:t>Ik heb intussen in de gaten dat ik geen onderzoekend leren kan doen zoals voorgeschreven door iemand.</a:t>
            </a:r>
          </a:p>
          <a:p>
            <a:r>
              <a:rPr lang="nl-NL" baseline="0" dirty="0"/>
              <a:t>Je moet je eigen idee daarover ontwikkelen, eigen interpretatie en die inzetten bij ontwerp van lessen</a:t>
            </a:r>
          </a:p>
          <a:p>
            <a:endParaRPr lang="nl-NL" baseline="0" dirty="0"/>
          </a:p>
          <a:p>
            <a:r>
              <a:rPr lang="nl-NL" baseline="0" dirty="0"/>
              <a:t>Toch even de definities…</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6</a:t>
            </a:fld>
            <a:endParaRPr lang="nl-NL"/>
          </a:p>
        </p:txBody>
      </p:sp>
    </p:spTree>
    <p:extLst>
      <p:ext uri="{BB962C8B-B14F-4D97-AF65-F5344CB8AC3E}">
        <p14:creationId xmlns:p14="http://schemas.microsoft.com/office/powerpoint/2010/main" val="13639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a:t>
            </a:r>
            <a:r>
              <a:rPr lang="nl-NL" dirty="0" err="1"/>
              <a:t>engelstalige</a:t>
            </a:r>
            <a:r>
              <a:rPr lang="nl-NL" baseline="0" dirty="0"/>
              <a:t> literatuur praat over </a:t>
            </a:r>
            <a:r>
              <a:rPr lang="nl-NL" baseline="0" dirty="0" err="1"/>
              <a:t>Inquiry</a:t>
            </a:r>
            <a:r>
              <a:rPr lang="nl-NL" baseline="0" dirty="0"/>
              <a:t> </a:t>
            </a:r>
            <a:r>
              <a:rPr lang="nl-NL" baseline="0" dirty="0" err="1"/>
              <a:t>based</a:t>
            </a:r>
            <a:r>
              <a:rPr lang="nl-NL" baseline="0" dirty="0"/>
              <a:t> </a:t>
            </a:r>
            <a:r>
              <a:rPr lang="nl-NL" baseline="0" dirty="0" err="1"/>
              <a:t>learning</a:t>
            </a:r>
            <a:r>
              <a:rPr lang="nl-NL" baseline="0" dirty="0"/>
              <a:t>. </a:t>
            </a:r>
          </a:p>
          <a:p>
            <a:r>
              <a:rPr lang="nl-NL" baseline="0" dirty="0"/>
              <a:t>Al iets beter dan onderzoekend (bv niet perse metingen uitvoeren)</a:t>
            </a:r>
          </a:p>
          <a:p>
            <a:endParaRPr lang="nl-NL" dirty="0"/>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7</a:t>
            </a:fld>
            <a:endParaRPr lang="nl-NL"/>
          </a:p>
        </p:txBody>
      </p:sp>
    </p:spTree>
    <p:extLst>
      <p:ext uri="{BB962C8B-B14F-4D97-AF65-F5344CB8AC3E}">
        <p14:creationId xmlns:p14="http://schemas.microsoft.com/office/powerpoint/2010/main" val="3052031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zo’n definitie</a:t>
            </a:r>
          </a:p>
        </p:txBody>
      </p:sp>
      <p:sp>
        <p:nvSpPr>
          <p:cNvPr id="4" name="Tijdelijke aanduiding voor dianummer 3"/>
          <p:cNvSpPr>
            <a:spLocks noGrp="1"/>
          </p:cNvSpPr>
          <p:nvPr>
            <p:ph type="sldNum" sz="quarter" idx="10"/>
          </p:nvPr>
        </p:nvSpPr>
        <p:spPr/>
        <p:txBody>
          <a:bodyPr/>
          <a:lstStyle/>
          <a:p>
            <a:fld id="{5A0E3215-C68A-E543-B6C7-BE2F189EF297}" type="slidenum">
              <a:rPr lang="nl-NL" smtClean="0"/>
              <a:pPr/>
              <a:t>8</a:t>
            </a:fld>
            <a:endParaRPr lang="nl-NL"/>
          </a:p>
        </p:txBody>
      </p:sp>
    </p:spTree>
    <p:extLst>
      <p:ext uri="{BB962C8B-B14F-4D97-AF65-F5344CB8AC3E}">
        <p14:creationId xmlns:p14="http://schemas.microsoft.com/office/powerpoint/2010/main" val="1672847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r>
              <a:rPr lang="nl-NL" dirty="0"/>
              <a:t>*</a:t>
            </a:r>
            <a:r>
              <a:rPr lang="nl-NL" baseline="0" dirty="0"/>
              <a:t> </a:t>
            </a:r>
          </a:p>
          <a:p>
            <a:r>
              <a:rPr lang="nl-NL" dirty="0"/>
              <a:t>Definitie</a:t>
            </a:r>
            <a:r>
              <a:rPr lang="nl-NL" baseline="0" dirty="0"/>
              <a:t> is dus moeilijk te geven, maar kenmerken geven lukt wel.</a:t>
            </a:r>
          </a:p>
          <a:p>
            <a:endParaRPr lang="nl-NL" baseline="0" dirty="0"/>
          </a:p>
          <a:p>
            <a:r>
              <a:rPr lang="nl-NL" baseline="0" dirty="0"/>
              <a:t>Bevat in ieder geval</a:t>
            </a:r>
          </a:p>
          <a:p>
            <a:endParaRPr lang="nl-NL" baseline="0" dirty="0"/>
          </a:p>
          <a:p>
            <a:endParaRPr lang="nl-NL" baseline="0" dirty="0"/>
          </a:p>
          <a:p>
            <a:r>
              <a:rPr lang="nl-NL" baseline="0" dirty="0"/>
              <a:t>Zelf aan toegevoegd (kenmerk, wel herkenmerk)</a:t>
            </a:r>
          </a:p>
          <a:p>
            <a:pPr marL="171450" indent="-171450">
              <a:buFontTx/>
              <a:buChar char="-"/>
            </a:pPr>
            <a:r>
              <a:rPr lang="nl-NL" baseline="0" dirty="0"/>
              <a:t>Actieve leerlingen</a:t>
            </a:r>
          </a:p>
          <a:p>
            <a:pPr marL="171450" indent="-171450">
              <a:buFontTx/>
              <a:buChar char="-"/>
            </a:pPr>
            <a:r>
              <a:rPr lang="nl-NL" baseline="0" dirty="0"/>
              <a:t>Docent helpt in dit proces (dus niet “zoek het maar uit”). Termen als coach, expert, begeleider passen bij die rol. </a:t>
            </a:r>
          </a:p>
          <a:p>
            <a:pPr marL="0" indent="0">
              <a:buFontTx/>
              <a:buNone/>
            </a:pPr>
            <a:endParaRPr lang="nl-NL" baseline="0" dirty="0"/>
          </a:p>
          <a:p>
            <a:pPr marL="0" indent="0">
              <a:buFontTx/>
              <a:buNone/>
            </a:pPr>
            <a:r>
              <a:rPr lang="nl-NL" baseline="0" dirty="0"/>
              <a:t>Deze twee ook vaak gezien bij TGO, PGO, KAGAL</a:t>
            </a:r>
          </a:p>
          <a:p>
            <a:pPr marL="0" indent="0">
              <a:buFontTx/>
              <a:buNone/>
            </a:pPr>
            <a:r>
              <a:rPr lang="nl-NL" baseline="0" dirty="0"/>
              <a:t>Eerste twee heel algemeen voor veel lesmethodes, maar zeker in HAVO/VWO zeker niet algemeen toegepast.</a:t>
            </a:r>
          </a:p>
          <a:p>
            <a:pPr marL="0" indent="0">
              <a:buFontTx/>
              <a:buNone/>
            </a:pPr>
            <a:endParaRPr lang="nl-NL" baseline="0" dirty="0"/>
          </a:p>
          <a:p>
            <a:pPr marL="0" indent="0">
              <a:buFontTx/>
              <a:buNone/>
            </a:pPr>
            <a:r>
              <a:rPr lang="nl-NL" baseline="0" dirty="0"/>
              <a:t>Zelf ook toegevoegd</a:t>
            </a:r>
          </a:p>
          <a:p>
            <a:pPr marL="171450" indent="-171450">
              <a:buFontTx/>
              <a:buChar char="-"/>
            </a:pPr>
            <a:r>
              <a:rPr lang="nl-NL" baseline="0" dirty="0"/>
              <a:t>Niet alle informatie beschikbaar. Dus leerling moet op zoek (meten, opzoeken, samenstellen,…)</a:t>
            </a:r>
          </a:p>
          <a:p>
            <a:pPr marL="171450" indent="-171450">
              <a:buFontTx/>
              <a:buChar char="-"/>
            </a:pPr>
            <a:r>
              <a:rPr lang="nl-NL" baseline="0" dirty="0"/>
              <a:t>Maar ook niet alle gereedschap is beschikbaar! Zelf uitzoeken hoe het werkt.</a:t>
            </a:r>
          </a:p>
          <a:p>
            <a:pPr marL="171450" indent="-171450">
              <a:buFontTx/>
              <a:buChar char="-"/>
            </a:pPr>
            <a:endParaRPr lang="nl-NL" baseline="0" dirty="0"/>
          </a:p>
          <a:p>
            <a:pPr marL="171450" indent="-171450">
              <a:buFontTx/>
              <a:buChar char="-"/>
            </a:pPr>
            <a:endParaRPr lang="nl-NL" baseline="0" dirty="0"/>
          </a:p>
          <a:p>
            <a:pPr marL="0" indent="0">
              <a:buFontTx/>
              <a:buNone/>
            </a:pPr>
            <a:r>
              <a:rPr lang="nl-NL" baseline="0" dirty="0"/>
              <a:t>En er moet iets geleerd worden. Dat lijkt in </a:t>
            </a:r>
            <a:r>
              <a:rPr lang="nl-NL" baseline="0" dirty="0" err="1"/>
              <a:t>engelstalige</a:t>
            </a:r>
            <a:r>
              <a:rPr lang="nl-NL" baseline="0" dirty="0"/>
              <a:t> definities niet heel duidelijk af te lezen.</a:t>
            </a:r>
          </a:p>
          <a:p>
            <a:pPr marL="0" indent="0">
              <a:buFontTx/>
              <a:buNone/>
            </a:pPr>
            <a:r>
              <a:rPr lang="nl-NL" baseline="0" dirty="0"/>
              <a:t>Voor mij was dit wel belangrijk. Komen we zo nog op terug.</a:t>
            </a:r>
          </a:p>
          <a:p>
            <a:pPr marL="0" indent="0">
              <a:buFontTx/>
              <a:buNone/>
            </a:pPr>
            <a:endParaRPr lang="nl-NL" baseline="0" dirty="0"/>
          </a:p>
        </p:txBody>
      </p:sp>
      <p:sp>
        <p:nvSpPr>
          <p:cNvPr id="4" name="Tijdelijke aanduiding voor dianummer 3"/>
          <p:cNvSpPr>
            <a:spLocks noGrp="1"/>
          </p:cNvSpPr>
          <p:nvPr>
            <p:ph type="sldNum" sz="quarter" idx="10"/>
          </p:nvPr>
        </p:nvSpPr>
        <p:spPr/>
        <p:txBody>
          <a:bodyPr/>
          <a:lstStyle/>
          <a:p>
            <a:fld id="{CC16FAC8-5306-45F1-A2CD-69A9D7518C3C}" type="slidenum">
              <a:rPr lang="nl-NL" smtClean="0"/>
              <a:pPr/>
              <a:t>9</a:t>
            </a:fld>
            <a:endParaRPr lang="nl-NL"/>
          </a:p>
        </p:txBody>
      </p:sp>
    </p:spTree>
    <p:extLst>
      <p:ext uri="{BB962C8B-B14F-4D97-AF65-F5344CB8AC3E}">
        <p14:creationId xmlns:p14="http://schemas.microsoft.com/office/powerpoint/2010/main" val="407075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468924"/>
            <a:ext cx="7772400" cy="1081128"/>
          </a:xfrm>
        </p:spPr>
        <p:txBody>
          <a:bodyPr/>
          <a:lstStyle>
            <a:lvl1pPr algn="ctr">
              <a:defRPr/>
            </a:lvl1pPr>
          </a:lstStyle>
          <a:p>
            <a:r>
              <a:rPr lang="nl-NL" dirty="0"/>
              <a:t>Titelstijl van model bewerken</a:t>
            </a:r>
          </a:p>
        </p:txBody>
      </p:sp>
      <p:sp>
        <p:nvSpPr>
          <p:cNvPr id="3" name="Subtitel 2"/>
          <p:cNvSpPr>
            <a:spLocks noGrp="1"/>
          </p:cNvSpPr>
          <p:nvPr>
            <p:ph type="subTitle" idx="1"/>
          </p:nvPr>
        </p:nvSpPr>
        <p:spPr>
          <a:xfrm>
            <a:off x="1371600" y="2018974"/>
            <a:ext cx="6400800" cy="944359"/>
          </a:xfrm>
          <a:prstGeom prst="rect">
            <a:avLst/>
          </a:prstGeo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4" name="Tijdelijke aanduiding voor datum 3"/>
          <p:cNvSpPr>
            <a:spLocks noGrp="1"/>
          </p:cNvSpPr>
          <p:nvPr>
            <p:ph type="dt" sz="half" idx="10"/>
          </p:nvPr>
        </p:nvSpPr>
        <p:spPr/>
        <p:txBody>
          <a:bodyPr/>
          <a:lstStyle/>
          <a:p>
            <a:fld id="{469C1652-0B46-7948-843A-80280F5E0C1A}" type="datetimeFigureOut">
              <a:rPr lang="nl-NL" smtClean="0"/>
              <a:pPr/>
              <a:t>28-2-2017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709CC96-165B-0D4B-B5F4-6B9F0A0B6714}" type="slidenum">
              <a:rPr lang="nl-NL" smtClean="0"/>
              <a:pPr/>
              <a:t>‹nr.›</a:t>
            </a:fld>
            <a:endParaRPr lang="nl-NL"/>
          </a:p>
        </p:txBody>
      </p:sp>
    </p:spTree>
    <p:extLst>
      <p:ext uri="{BB962C8B-B14F-4D97-AF65-F5344CB8AC3E}">
        <p14:creationId xmlns:p14="http://schemas.microsoft.com/office/powerpoint/2010/main" val="392082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F684E0D-05D7-3340-8BFB-863C36D8F0DD}" type="datetimeFigureOut">
              <a:rPr lang="nl-NL" smtClean="0"/>
              <a:pPr/>
              <a:t>28-2-2017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04246C7-047C-104D-B61F-1AF2A9F96874}" type="slidenum">
              <a:rPr lang="nl-NL" smtClean="0"/>
              <a:pPr/>
              <a:t>‹nr.›</a:t>
            </a:fld>
            <a:endParaRPr lang="nl-NL"/>
          </a:p>
        </p:txBody>
      </p:sp>
    </p:spTree>
    <p:extLst>
      <p:ext uri="{BB962C8B-B14F-4D97-AF65-F5344CB8AC3E}">
        <p14:creationId xmlns:p14="http://schemas.microsoft.com/office/powerpoint/2010/main" val="57699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F684E0D-05D7-3340-8BFB-863C36D8F0DD}" type="datetimeFigureOut">
              <a:rPr lang="nl-NL" smtClean="0"/>
              <a:pPr/>
              <a:t>28-2-2017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04246C7-047C-104D-B61F-1AF2A9F96874}" type="slidenum">
              <a:rPr lang="nl-NL" smtClean="0"/>
              <a:pPr/>
              <a:t>‹nr.›</a:t>
            </a:fld>
            <a:endParaRPr lang="nl-NL"/>
          </a:p>
        </p:txBody>
      </p:sp>
    </p:spTree>
    <p:extLst>
      <p:ext uri="{BB962C8B-B14F-4D97-AF65-F5344CB8AC3E}">
        <p14:creationId xmlns:p14="http://schemas.microsoft.com/office/powerpoint/2010/main" val="1570482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13 IVOD PPT-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jdelijke aanduiding voor titel 1"/>
          <p:cNvSpPr>
            <a:spLocks noGrp="1"/>
          </p:cNvSpPr>
          <p:nvPr>
            <p:ph type="title"/>
          </p:nvPr>
        </p:nvSpPr>
        <p:spPr>
          <a:xfrm>
            <a:off x="457200" y="846666"/>
            <a:ext cx="8229600" cy="1029025"/>
          </a:xfrm>
          <a:prstGeom prst="rect">
            <a:avLst/>
          </a:prstGeom>
        </p:spPr>
        <p:txBody>
          <a:bodyPr vert="horz" lIns="91440" tIns="45720" rIns="91440" bIns="45720" rtlCol="0" anchor="ctr">
            <a:normAutofit/>
          </a:bodyPr>
          <a:lstStyle/>
          <a:p>
            <a:r>
              <a:rPr lang="nl-NL" dirty="0"/>
              <a:t>Titelstijl van model bewerken</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469C1652-0B46-7948-843A-80280F5E0C1A}" type="datetimeFigureOut">
              <a:rPr lang="nl-NL" smtClean="0"/>
              <a:pPr/>
              <a:t>28-2-2017</a:t>
            </a:fld>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F709CC96-165B-0D4B-B5F4-6B9F0A0B6714}" type="slidenum">
              <a:rPr lang="nl-NL" smtClean="0"/>
              <a:pPr/>
              <a:t>‹nr.›</a:t>
            </a:fld>
            <a:endParaRPr lang="nl-NL" dirty="0"/>
          </a:p>
        </p:txBody>
      </p:sp>
    </p:spTree>
    <p:extLst>
      <p:ext uri="{BB962C8B-B14F-4D97-AF65-F5344CB8AC3E}">
        <p14:creationId xmlns:p14="http://schemas.microsoft.com/office/powerpoint/2010/main" val="1606046708"/>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36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descr="13 IVOD PPT-0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18524" y="5835310"/>
            <a:ext cx="2133600" cy="365125"/>
          </a:xfrm>
          <a:prstGeom prst="rect">
            <a:avLst/>
          </a:prstGeom>
        </p:spPr>
        <p:txBody>
          <a:bodyPr vert="horz" lIns="91440" tIns="45720" rIns="91440" bIns="45720" rtlCol="0" anchor="ctr"/>
          <a:lstStyle>
            <a:lvl1pPr algn="l">
              <a:defRPr sz="1050">
                <a:solidFill>
                  <a:schemeClr val="tx1">
                    <a:tint val="75000"/>
                  </a:schemeClr>
                </a:solidFill>
                <a:latin typeface="Arial"/>
                <a:cs typeface="Arial"/>
              </a:defRPr>
            </a:lvl1pPr>
          </a:lstStyle>
          <a:p>
            <a:fld id="{DF684E0D-05D7-3340-8BFB-863C36D8F0DD}" type="datetimeFigureOut">
              <a:rPr lang="nl-NL" smtClean="0"/>
              <a:pPr/>
              <a:t>28-2-2017</a:t>
            </a:fld>
            <a:endParaRPr lang="nl-NL" dirty="0"/>
          </a:p>
        </p:txBody>
      </p:sp>
      <p:sp>
        <p:nvSpPr>
          <p:cNvPr id="5" name="Tijdelijke aanduiding voor voettekst 4"/>
          <p:cNvSpPr>
            <a:spLocks noGrp="1"/>
          </p:cNvSpPr>
          <p:nvPr>
            <p:ph type="ftr" sz="quarter" idx="3"/>
          </p:nvPr>
        </p:nvSpPr>
        <p:spPr>
          <a:xfrm>
            <a:off x="4624102" y="5835310"/>
            <a:ext cx="3731847" cy="365125"/>
          </a:xfrm>
          <a:prstGeom prst="rect">
            <a:avLst/>
          </a:prstGeom>
        </p:spPr>
        <p:txBody>
          <a:bodyPr vert="horz" lIns="91440" tIns="45720" rIns="91440" bIns="45720" rtlCol="0" anchor="ctr"/>
          <a:lstStyle>
            <a:lvl1pPr algn="ctr">
              <a:defRPr sz="1050">
                <a:solidFill>
                  <a:schemeClr val="tx1">
                    <a:tint val="75000"/>
                  </a:schemeClr>
                </a:solidFill>
                <a:latin typeface="Arial"/>
                <a:cs typeface="Arial"/>
              </a:defRPr>
            </a:lvl1pPr>
          </a:lstStyle>
          <a:p>
            <a:endParaRPr lang="nl-NL" dirty="0"/>
          </a:p>
        </p:txBody>
      </p:sp>
      <p:sp>
        <p:nvSpPr>
          <p:cNvPr id="6" name="Tijdelijke aanduiding voor dianummer 5"/>
          <p:cNvSpPr>
            <a:spLocks noGrp="1"/>
          </p:cNvSpPr>
          <p:nvPr>
            <p:ph type="sldNum" sz="quarter" idx="4"/>
          </p:nvPr>
        </p:nvSpPr>
        <p:spPr>
          <a:xfrm>
            <a:off x="8466676" y="5835310"/>
            <a:ext cx="519722" cy="365125"/>
          </a:xfrm>
          <a:prstGeom prst="rect">
            <a:avLst/>
          </a:prstGeom>
        </p:spPr>
        <p:txBody>
          <a:bodyPr vert="horz" lIns="91440" tIns="45720" rIns="91440" bIns="45720" rtlCol="0" anchor="ctr"/>
          <a:lstStyle>
            <a:lvl1pPr algn="r">
              <a:defRPr sz="1050">
                <a:solidFill>
                  <a:schemeClr val="tx1">
                    <a:tint val="75000"/>
                  </a:schemeClr>
                </a:solidFill>
                <a:latin typeface="Arial"/>
                <a:cs typeface="Arial"/>
              </a:defRPr>
            </a:lvl1pPr>
          </a:lstStyle>
          <a:p>
            <a:fld id="{C04246C7-047C-104D-B61F-1AF2A9F96874}" type="slidenum">
              <a:rPr lang="nl-NL" smtClean="0"/>
              <a:pPr/>
              <a:t>‹nr.›</a:t>
            </a:fld>
            <a:endParaRPr lang="nl-NL" dirty="0"/>
          </a:p>
        </p:txBody>
      </p:sp>
    </p:spTree>
    <p:extLst>
      <p:ext uri="{BB962C8B-B14F-4D97-AF65-F5344CB8AC3E}">
        <p14:creationId xmlns:p14="http://schemas.microsoft.com/office/powerpoint/2010/main" val="826401184"/>
      </p:ext>
    </p:extLst>
  </p:cSld>
  <p:clrMap bg1="lt1" tx1="dk1" bg2="lt2" tx2="dk2" accent1="accent1" accent2="accent2" accent3="accent3" accent4="accent4" accent5="accent5" accent6="accent6" hlink="hlink" folHlink="folHlink"/>
  <p:sldLayoutIdLst>
    <p:sldLayoutId id="2147483652" r:id="rId1"/>
    <p:sldLayoutId id="2147483657" r:id="rId2"/>
  </p:sldLayoutIdLst>
  <p:txStyles>
    <p:titleStyle>
      <a:lvl1pPr algn="l" defTabSz="457200" rtl="0" eaLnBrk="1" latinLnBrk="0" hangingPunct="1">
        <a:spcBef>
          <a:spcPct val="0"/>
        </a:spcBef>
        <a:buNone/>
        <a:defRPr sz="3600" kern="1200">
          <a:solidFill>
            <a:schemeClr val="tx1"/>
          </a:solidFill>
          <a:latin typeface="Arial"/>
          <a:ea typeface="+mj-ea"/>
          <a:cs typeface="Arial"/>
        </a:defRPr>
      </a:lvl1pPr>
    </p:titleStyle>
    <p:bodyStyle>
      <a:lvl1pPr marL="457200" indent="-4572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914400" indent="-45720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257300" indent="-3429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714500" indent="-3429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171700" indent="-3429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894227"/>
            <a:ext cx="7772400" cy="1081128"/>
          </a:xfrm>
        </p:spPr>
        <p:txBody>
          <a:bodyPr>
            <a:noAutofit/>
          </a:bodyPr>
          <a:lstStyle/>
          <a:p>
            <a:r>
              <a:rPr lang="nl-NL" sz="4800" b="1" dirty="0">
                <a:latin typeface="+mj-lt"/>
                <a:ea typeface="Tahoma" panose="020B0604030504040204" pitchFamily="34" charset="0"/>
                <a:cs typeface="Tahoma" panose="020B0604030504040204" pitchFamily="34" charset="0"/>
              </a:rPr>
              <a:t>Onderzoekend leren</a:t>
            </a:r>
            <a:br>
              <a:rPr lang="nl-NL" sz="4800" b="1" dirty="0">
                <a:latin typeface="+mj-lt"/>
                <a:ea typeface="Tahoma" panose="020B0604030504040204" pitchFamily="34" charset="0"/>
                <a:cs typeface="Tahoma" panose="020B0604030504040204" pitchFamily="34" charset="0"/>
              </a:rPr>
            </a:br>
            <a:r>
              <a:rPr lang="nl-NL" sz="4800" b="1" dirty="0">
                <a:latin typeface="+mj-lt"/>
                <a:ea typeface="Tahoma" panose="020B0604030504040204" pitchFamily="34" charset="0"/>
                <a:cs typeface="Tahoma" panose="020B0604030504040204" pitchFamily="34" charset="0"/>
              </a:rPr>
              <a:t>in de praktijk</a:t>
            </a:r>
          </a:p>
        </p:txBody>
      </p:sp>
      <p:sp>
        <p:nvSpPr>
          <p:cNvPr id="3" name="Subtitel 2"/>
          <p:cNvSpPr>
            <a:spLocks noGrp="1"/>
          </p:cNvSpPr>
          <p:nvPr>
            <p:ph type="subTitle" idx="1"/>
          </p:nvPr>
        </p:nvSpPr>
        <p:spPr>
          <a:xfrm>
            <a:off x="1371600" y="2337951"/>
            <a:ext cx="6400800" cy="944359"/>
          </a:xfrm>
        </p:spPr>
        <p:txBody>
          <a:bodyPr>
            <a:normAutofit fontScale="77500" lnSpcReduction="20000"/>
          </a:bodyPr>
          <a:lstStyle/>
          <a:p>
            <a:r>
              <a:rPr lang="nl-NL" sz="4000" dirty="0">
                <a:latin typeface="Tahoma" panose="020B0604030504040204" pitchFamily="34" charset="0"/>
                <a:ea typeface="Tahoma" panose="020B0604030504040204" pitchFamily="34" charset="0"/>
                <a:cs typeface="Tahoma" panose="020B0604030504040204" pitchFamily="34" charset="0"/>
              </a:rPr>
              <a:t>Simon de Groot </a:t>
            </a:r>
          </a:p>
          <a:p>
            <a:r>
              <a:rPr lang="nl-NL" sz="4000" dirty="0">
                <a:latin typeface="Tahoma" panose="020B0604030504040204" pitchFamily="34" charset="0"/>
                <a:ea typeface="Tahoma" panose="020B0604030504040204" pitchFamily="34" charset="0"/>
                <a:cs typeface="Tahoma" panose="020B0604030504040204" pitchFamily="34" charset="0"/>
              </a:rPr>
              <a:t>WND conferentie 2016</a:t>
            </a:r>
            <a:endParaRPr lang="nl-NL" sz="2800" dirty="0">
              <a:latin typeface="Tahoma" panose="020B0604030504040204" pitchFamily="34" charset="0"/>
              <a:ea typeface="Tahoma" panose="020B0604030504040204" pitchFamily="34" charset="0"/>
              <a:cs typeface="Tahoma" panose="020B0604030504040204" pitchFamily="34" charset="0"/>
            </a:endParaRPr>
          </a:p>
        </p:txBody>
      </p:sp>
      <p:sp>
        <p:nvSpPr>
          <p:cNvPr id="4" name="Tekstvak 3"/>
          <p:cNvSpPr txBox="1"/>
          <p:nvPr/>
        </p:nvSpPr>
        <p:spPr>
          <a:xfrm>
            <a:off x="2539795" y="3661537"/>
            <a:ext cx="184666"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1605128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68763"/>
            <a:ext cx="8229600" cy="1143000"/>
          </a:xfrm>
        </p:spPr>
        <p:txBody>
          <a:bodyPr>
            <a:normAutofit/>
          </a:bodyPr>
          <a:lstStyle/>
          <a:p>
            <a:r>
              <a:rPr lang="en-US" b="1" dirty="0" err="1"/>
              <a:t>Verschijningsvormen</a:t>
            </a:r>
            <a:endParaRPr lang="nl-NL" b="1" dirty="0"/>
          </a:p>
        </p:txBody>
      </p:sp>
      <p:sp>
        <p:nvSpPr>
          <p:cNvPr id="3" name="Tijdelijke aanduiding voor inhoud 2"/>
          <p:cNvSpPr>
            <a:spLocks noGrp="1"/>
          </p:cNvSpPr>
          <p:nvPr>
            <p:ph idx="1"/>
          </p:nvPr>
        </p:nvSpPr>
        <p:spPr>
          <a:xfrm>
            <a:off x="457200" y="1176691"/>
            <a:ext cx="8229600" cy="4521467"/>
          </a:xfrm>
        </p:spPr>
        <p:txBody>
          <a:bodyPr>
            <a:normAutofit/>
          </a:bodyPr>
          <a:lstStyle/>
          <a:p>
            <a:r>
              <a:rPr lang="nl-NL" dirty="0"/>
              <a:t>Opdrachten:</a:t>
            </a:r>
          </a:p>
          <a:p>
            <a:pPr lvl="1"/>
            <a:r>
              <a:rPr lang="nl-NL" dirty="0"/>
              <a:t>klein / groot</a:t>
            </a:r>
          </a:p>
          <a:p>
            <a:pPr lvl="1"/>
            <a:r>
              <a:rPr lang="nl-NL" dirty="0"/>
              <a:t>open / gesloten</a:t>
            </a:r>
          </a:p>
          <a:p>
            <a:pPr lvl="1"/>
            <a:r>
              <a:rPr lang="nl-NL" dirty="0" err="1"/>
              <a:t>toetsvorm</a:t>
            </a:r>
            <a:r>
              <a:rPr lang="nl-NL" dirty="0"/>
              <a:t> / klassikaal / individueel </a:t>
            </a:r>
          </a:p>
          <a:p>
            <a:r>
              <a:rPr lang="nl-NL" dirty="0"/>
              <a:t>Verandering voor de docent: </a:t>
            </a:r>
          </a:p>
          <a:p>
            <a:pPr lvl="1"/>
            <a:r>
              <a:rPr lang="nl-NL" dirty="0"/>
              <a:t>Grote nieuwe projecten</a:t>
            </a:r>
            <a:br>
              <a:rPr lang="nl-NL" dirty="0"/>
            </a:br>
            <a:r>
              <a:rPr lang="nl-NL" dirty="0"/>
              <a:t>of klein verschil in benadering</a:t>
            </a:r>
          </a:p>
          <a:p>
            <a:pPr lvl="1"/>
            <a:r>
              <a:rPr lang="nl-NL" dirty="0"/>
              <a:t>Kleine toevoeging</a:t>
            </a:r>
            <a:br>
              <a:rPr lang="nl-NL" dirty="0"/>
            </a:br>
            <a:r>
              <a:rPr lang="nl-NL" dirty="0"/>
              <a:t>of vervanging van huidige methode</a:t>
            </a:r>
          </a:p>
          <a:p>
            <a:pPr lvl="1"/>
            <a:endParaRPr lang="en-US" dirty="0"/>
          </a:p>
        </p:txBody>
      </p:sp>
      <p:grpSp>
        <p:nvGrpSpPr>
          <p:cNvPr id="6" name="Groep 5"/>
          <p:cNvGrpSpPr/>
          <p:nvPr/>
        </p:nvGrpSpPr>
        <p:grpSpPr>
          <a:xfrm>
            <a:off x="6171886" y="1281946"/>
            <a:ext cx="2514914" cy="1650414"/>
            <a:chOff x="5832909" y="2839453"/>
            <a:chExt cx="2329314" cy="1443789"/>
          </a:xfrm>
        </p:grpSpPr>
        <p:sp>
          <p:nvSpPr>
            <p:cNvPr id="4" name="Rechteraccolade 3"/>
            <p:cNvSpPr/>
            <p:nvPr/>
          </p:nvSpPr>
          <p:spPr>
            <a:xfrm>
              <a:off x="5832909" y="2839453"/>
              <a:ext cx="510139" cy="1443789"/>
            </a:xfrm>
            <a:prstGeom prst="rightBrace">
              <a:avLst>
                <a:gd name="adj1" fmla="val 8333"/>
                <a:gd name="adj2" fmla="val 4776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 name="Rechthoek: afgeronde hoeken 4"/>
            <p:cNvSpPr/>
            <p:nvPr/>
          </p:nvSpPr>
          <p:spPr>
            <a:xfrm>
              <a:off x="6343048" y="3291840"/>
              <a:ext cx="1819175" cy="53901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3200" dirty="0"/>
                <a:t>alles kan</a:t>
              </a:r>
            </a:p>
          </p:txBody>
        </p:sp>
      </p:grpSp>
      <p:grpSp>
        <p:nvGrpSpPr>
          <p:cNvPr id="8" name="Groep 7"/>
          <p:cNvGrpSpPr/>
          <p:nvPr/>
        </p:nvGrpSpPr>
        <p:grpSpPr>
          <a:xfrm>
            <a:off x="6171886" y="3117127"/>
            <a:ext cx="2514913" cy="2003513"/>
            <a:chOff x="5832909" y="2839453"/>
            <a:chExt cx="2329313" cy="1443789"/>
          </a:xfrm>
        </p:grpSpPr>
        <p:sp>
          <p:nvSpPr>
            <p:cNvPr id="9" name="Rechteraccolade 8"/>
            <p:cNvSpPr/>
            <p:nvPr/>
          </p:nvSpPr>
          <p:spPr>
            <a:xfrm>
              <a:off x="5832909" y="2839453"/>
              <a:ext cx="510139" cy="1443789"/>
            </a:xfrm>
            <a:prstGeom prst="rightBrace">
              <a:avLst>
                <a:gd name="adj1" fmla="val 8333"/>
                <a:gd name="adj2" fmla="val 4776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0" name="Rechthoek: afgeronde hoeken 9"/>
            <p:cNvSpPr/>
            <p:nvPr/>
          </p:nvSpPr>
          <p:spPr>
            <a:xfrm>
              <a:off x="6343047" y="2839453"/>
              <a:ext cx="1819175" cy="12956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3200" dirty="0"/>
                <a:t>Methode loslaten</a:t>
              </a:r>
            </a:p>
          </p:txBody>
        </p:sp>
      </p:grpSp>
    </p:spTree>
    <p:extLst>
      <p:ext uri="{BB962C8B-B14F-4D97-AF65-F5344CB8AC3E}">
        <p14:creationId xmlns:p14="http://schemas.microsoft.com/office/powerpoint/2010/main" val="17943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Niveaus </a:t>
            </a:r>
          </a:p>
        </p:txBody>
      </p:sp>
      <p:pic>
        <p:nvPicPr>
          <p:cNvPr id="4" name="Tijdelijke aanduiding voor inhoud 3"/>
          <p:cNvPicPr>
            <a:picLocks noGrp="1" noChangeAspect="1"/>
          </p:cNvPicPr>
          <p:nvPr>
            <p:ph idx="1"/>
          </p:nvPr>
        </p:nvPicPr>
        <p:blipFill>
          <a:blip r:embed="rId3"/>
          <a:stretch>
            <a:fillRect/>
          </a:stretch>
        </p:blipFill>
        <p:spPr>
          <a:xfrm>
            <a:off x="312517" y="1208806"/>
            <a:ext cx="8759156" cy="3340045"/>
          </a:xfrm>
          <a:prstGeom prst="rect">
            <a:avLst/>
          </a:prstGeom>
        </p:spPr>
      </p:pic>
      <p:sp>
        <p:nvSpPr>
          <p:cNvPr id="3" name="Tekstvak 2"/>
          <p:cNvSpPr txBox="1"/>
          <p:nvPr/>
        </p:nvSpPr>
        <p:spPr>
          <a:xfrm>
            <a:off x="1030147" y="5034987"/>
            <a:ext cx="2759923" cy="369332"/>
          </a:xfrm>
          <a:prstGeom prst="rect">
            <a:avLst/>
          </a:prstGeom>
          <a:noFill/>
        </p:spPr>
        <p:txBody>
          <a:bodyPr wrap="none" rtlCol="0">
            <a:spAutoFit/>
          </a:bodyPr>
          <a:lstStyle/>
          <a:p>
            <a:r>
              <a:rPr lang="nl-NL" dirty="0"/>
              <a:t>Bron: Wendy Sanders, </a:t>
            </a:r>
            <a:r>
              <a:rPr lang="nl-NL" dirty="0" err="1"/>
              <a:t>ESoE</a:t>
            </a:r>
            <a:endParaRPr lang="nl-NL" dirty="0"/>
          </a:p>
        </p:txBody>
      </p:sp>
    </p:spTree>
    <p:extLst>
      <p:ext uri="{BB962C8B-B14F-4D97-AF65-F5344CB8AC3E}">
        <p14:creationId xmlns:p14="http://schemas.microsoft.com/office/powerpoint/2010/main" val="401624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p:cNvPicPr>
            <a:picLocks noChangeAspect="1"/>
          </p:cNvPicPr>
          <p:nvPr/>
        </p:nvPicPr>
        <p:blipFill rotWithShape="1">
          <a:blip r:embed="rId3"/>
          <a:srcRect r="65129"/>
          <a:stretch/>
        </p:blipFill>
        <p:spPr>
          <a:xfrm>
            <a:off x="402609" y="308374"/>
            <a:ext cx="5240740" cy="5730759"/>
          </a:xfrm>
          <a:prstGeom prst="rect">
            <a:avLst/>
          </a:prstGeom>
        </p:spPr>
      </p:pic>
    </p:spTree>
    <p:extLst>
      <p:ext uri="{BB962C8B-B14F-4D97-AF65-F5344CB8AC3E}">
        <p14:creationId xmlns:p14="http://schemas.microsoft.com/office/powerpoint/2010/main" val="71838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p:cNvPicPr>
            <a:picLocks noChangeAspect="1"/>
          </p:cNvPicPr>
          <p:nvPr/>
        </p:nvPicPr>
        <p:blipFill rotWithShape="1">
          <a:blip r:embed="rId3"/>
          <a:srcRect r="65129"/>
          <a:stretch/>
        </p:blipFill>
        <p:spPr>
          <a:xfrm>
            <a:off x="402609" y="308374"/>
            <a:ext cx="5240740" cy="5730759"/>
          </a:xfrm>
          <a:prstGeom prst="rect">
            <a:avLst/>
          </a:prstGeom>
        </p:spPr>
      </p:pic>
      <p:pic>
        <p:nvPicPr>
          <p:cNvPr id="3" name="Tijdelijke aanduiding voor inhoud 3"/>
          <p:cNvPicPr>
            <a:picLocks noChangeAspect="1"/>
          </p:cNvPicPr>
          <p:nvPr/>
        </p:nvPicPr>
        <p:blipFill rotWithShape="1">
          <a:blip r:embed="rId3"/>
          <a:srcRect l="34266" t="-1310" r="43531" b="1310"/>
          <a:stretch/>
        </p:blipFill>
        <p:spPr>
          <a:xfrm>
            <a:off x="2306471" y="233310"/>
            <a:ext cx="3336878" cy="5730759"/>
          </a:xfrm>
          <a:prstGeom prst="rect">
            <a:avLst/>
          </a:prstGeom>
        </p:spPr>
      </p:pic>
    </p:spTree>
    <p:extLst>
      <p:ext uri="{BB962C8B-B14F-4D97-AF65-F5344CB8AC3E}">
        <p14:creationId xmlns:p14="http://schemas.microsoft.com/office/powerpoint/2010/main" val="423115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p:cNvPicPr>
            <a:picLocks noChangeAspect="1"/>
          </p:cNvPicPr>
          <p:nvPr/>
        </p:nvPicPr>
        <p:blipFill rotWithShape="1">
          <a:blip r:embed="rId3"/>
          <a:srcRect r="65129"/>
          <a:stretch/>
        </p:blipFill>
        <p:spPr>
          <a:xfrm>
            <a:off x="402609" y="308374"/>
            <a:ext cx="5240740" cy="5730759"/>
          </a:xfrm>
          <a:prstGeom prst="rect">
            <a:avLst/>
          </a:prstGeom>
        </p:spPr>
      </p:pic>
      <p:pic>
        <p:nvPicPr>
          <p:cNvPr id="3" name="Tijdelijke aanduiding voor inhoud 3"/>
          <p:cNvPicPr>
            <a:picLocks noChangeAspect="1"/>
          </p:cNvPicPr>
          <p:nvPr/>
        </p:nvPicPr>
        <p:blipFill rotWithShape="1">
          <a:blip r:embed="rId3"/>
          <a:srcRect l="56060" t="-1310" r="21737" b="1310"/>
          <a:stretch/>
        </p:blipFill>
        <p:spPr>
          <a:xfrm>
            <a:off x="2306471" y="233310"/>
            <a:ext cx="3336878" cy="5730759"/>
          </a:xfrm>
          <a:prstGeom prst="rect">
            <a:avLst/>
          </a:prstGeom>
        </p:spPr>
      </p:pic>
    </p:spTree>
    <p:extLst>
      <p:ext uri="{BB962C8B-B14F-4D97-AF65-F5344CB8AC3E}">
        <p14:creationId xmlns:p14="http://schemas.microsoft.com/office/powerpoint/2010/main" val="763583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p:cNvPicPr>
            <a:picLocks noChangeAspect="1"/>
          </p:cNvPicPr>
          <p:nvPr/>
        </p:nvPicPr>
        <p:blipFill rotWithShape="1">
          <a:blip r:embed="rId3"/>
          <a:srcRect r="65129"/>
          <a:stretch/>
        </p:blipFill>
        <p:spPr>
          <a:xfrm>
            <a:off x="402609" y="308374"/>
            <a:ext cx="5240740" cy="5730759"/>
          </a:xfrm>
          <a:prstGeom prst="rect">
            <a:avLst/>
          </a:prstGeom>
        </p:spPr>
      </p:pic>
      <p:pic>
        <p:nvPicPr>
          <p:cNvPr id="3" name="Tijdelijke aanduiding voor inhoud 3"/>
          <p:cNvPicPr>
            <a:picLocks noChangeAspect="1"/>
          </p:cNvPicPr>
          <p:nvPr/>
        </p:nvPicPr>
        <p:blipFill rotWithShape="1">
          <a:blip r:embed="rId3"/>
          <a:srcRect l="77797" t="-1310" b="1310"/>
          <a:stretch/>
        </p:blipFill>
        <p:spPr>
          <a:xfrm>
            <a:off x="2306471" y="233310"/>
            <a:ext cx="3336878" cy="5730759"/>
          </a:xfrm>
          <a:prstGeom prst="rect">
            <a:avLst/>
          </a:prstGeom>
        </p:spPr>
      </p:pic>
    </p:spTree>
    <p:extLst>
      <p:ext uri="{BB962C8B-B14F-4D97-AF65-F5344CB8AC3E}">
        <p14:creationId xmlns:p14="http://schemas.microsoft.com/office/powerpoint/2010/main" val="3080815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Checklist opdrachten – ideale wereld</a:t>
            </a:r>
          </a:p>
        </p:txBody>
      </p:sp>
      <p:sp>
        <p:nvSpPr>
          <p:cNvPr id="3" name="Tijdelijke aanduiding voor inhoud 2"/>
          <p:cNvSpPr>
            <a:spLocks noGrp="1"/>
          </p:cNvSpPr>
          <p:nvPr>
            <p:ph idx="1"/>
          </p:nvPr>
        </p:nvSpPr>
        <p:spPr>
          <a:xfrm>
            <a:off x="474561" y="1600200"/>
            <a:ext cx="8229600" cy="4525963"/>
          </a:xfrm>
        </p:spPr>
        <p:txBody>
          <a:bodyPr>
            <a:normAutofit/>
          </a:bodyPr>
          <a:lstStyle/>
          <a:p>
            <a:r>
              <a:rPr lang="nl-NL" dirty="0"/>
              <a:t>Afgebakend doel </a:t>
            </a:r>
            <a:endParaRPr lang="nl-NL" i="1" dirty="0"/>
          </a:p>
          <a:p>
            <a:pPr lvl="1"/>
            <a:r>
              <a:rPr lang="nl-NL" i="1" dirty="0"/>
              <a:t>Duidelijkheid voor docent</a:t>
            </a:r>
          </a:p>
          <a:p>
            <a:pPr lvl="1"/>
            <a:r>
              <a:rPr lang="nl-NL" dirty="0"/>
              <a:t>Vervangt een bestaand curriculumonderdeel</a:t>
            </a:r>
          </a:p>
          <a:p>
            <a:r>
              <a:rPr lang="nl-NL" dirty="0"/>
              <a:t>Concreet einddoel</a:t>
            </a:r>
          </a:p>
          <a:p>
            <a:pPr lvl="1"/>
            <a:r>
              <a:rPr lang="nl-NL" i="1" dirty="0"/>
              <a:t>Duidelijkheid voor de leerling</a:t>
            </a:r>
          </a:p>
          <a:p>
            <a:pPr lvl="1"/>
            <a:r>
              <a:rPr lang="nl-NL" dirty="0"/>
              <a:t>Maak expliciet voor leerlingen</a:t>
            </a:r>
          </a:p>
          <a:p>
            <a:endParaRPr lang="nl-NL" dirty="0"/>
          </a:p>
          <a:p>
            <a:pPr lvl="1"/>
            <a:endParaRPr lang="nl-NL" dirty="0"/>
          </a:p>
          <a:p>
            <a:endParaRPr lang="nl-NL" dirty="0"/>
          </a:p>
        </p:txBody>
      </p:sp>
      <p:grpSp>
        <p:nvGrpSpPr>
          <p:cNvPr id="4" name="Groep 3"/>
          <p:cNvGrpSpPr/>
          <p:nvPr/>
        </p:nvGrpSpPr>
        <p:grpSpPr>
          <a:xfrm>
            <a:off x="5604599" y="3136217"/>
            <a:ext cx="2624873" cy="1339126"/>
            <a:chOff x="5832909" y="2839453"/>
            <a:chExt cx="2431158" cy="1443789"/>
          </a:xfrm>
        </p:grpSpPr>
        <p:sp>
          <p:nvSpPr>
            <p:cNvPr id="5" name="Rechteraccolade 4"/>
            <p:cNvSpPr/>
            <p:nvPr/>
          </p:nvSpPr>
          <p:spPr>
            <a:xfrm>
              <a:off x="5832909" y="2839453"/>
              <a:ext cx="510139" cy="1443789"/>
            </a:xfrm>
            <a:prstGeom prst="rightBrace">
              <a:avLst>
                <a:gd name="adj1" fmla="val 8333"/>
                <a:gd name="adj2" fmla="val 4776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Rechthoek: afgeronde hoeken 5"/>
            <p:cNvSpPr/>
            <p:nvPr/>
          </p:nvSpPr>
          <p:spPr>
            <a:xfrm>
              <a:off x="6343047" y="2839453"/>
              <a:ext cx="1921020" cy="12956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3200" dirty="0"/>
                <a:t>Didactisch contract</a:t>
              </a:r>
            </a:p>
          </p:txBody>
        </p:sp>
      </p:grpSp>
    </p:spTree>
    <p:extLst>
      <p:ext uri="{BB962C8B-B14F-4D97-AF65-F5344CB8AC3E}">
        <p14:creationId xmlns:p14="http://schemas.microsoft.com/office/powerpoint/2010/main" val="29201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Checklist opdrachten – ideale wereld</a:t>
            </a:r>
          </a:p>
        </p:txBody>
      </p:sp>
      <p:sp>
        <p:nvSpPr>
          <p:cNvPr id="3" name="Tijdelijke aanduiding voor inhoud 2"/>
          <p:cNvSpPr>
            <a:spLocks noGrp="1"/>
          </p:cNvSpPr>
          <p:nvPr>
            <p:ph idx="1"/>
          </p:nvPr>
        </p:nvSpPr>
        <p:spPr>
          <a:xfrm>
            <a:off x="474561" y="1600200"/>
            <a:ext cx="8229600" cy="4525963"/>
          </a:xfrm>
        </p:spPr>
        <p:txBody>
          <a:bodyPr>
            <a:normAutofit/>
          </a:bodyPr>
          <a:lstStyle/>
          <a:p>
            <a:r>
              <a:rPr lang="nl-NL" dirty="0"/>
              <a:t>Mogelijkheid tot differentiatie </a:t>
            </a:r>
          </a:p>
          <a:p>
            <a:pPr lvl="1"/>
            <a:r>
              <a:rPr lang="nl-NL" dirty="0"/>
              <a:t>Beginniveau</a:t>
            </a:r>
          </a:p>
          <a:p>
            <a:pPr lvl="1"/>
            <a:r>
              <a:rPr lang="nl-NL" dirty="0"/>
              <a:t>Eindniveau</a:t>
            </a:r>
          </a:p>
          <a:p>
            <a:pPr lvl="1"/>
            <a:r>
              <a:rPr lang="nl-NL" dirty="0"/>
              <a:t>Tempo</a:t>
            </a:r>
          </a:p>
          <a:p>
            <a:r>
              <a:rPr lang="nl-NL" dirty="0"/>
              <a:t>Vervangt een deel van de reguliere stof</a:t>
            </a:r>
          </a:p>
          <a:p>
            <a:pPr lvl="1"/>
            <a:r>
              <a:rPr lang="nl-NL" dirty="0"/>
              <a:t>Kan motiverend werken voor leerlingen</a:t>
            </a:r>
          </a:p>
          <a:p>
            <a:pPr lvl="1"/>
            <a:r>
              <a:rPr lang="nl-NL" dirty="0"/>
              <a:t>Kan niet anders i.v.m. lestijd</a:t>
            </a:r>
          </a:p>
          <a:p>
            <a:endParaRPr lang="nl-NL" dirty="0"/>
          </a:p>
          <a:p>
            <a:pPr lvl="1"/>
            <a:endParaRPr lang="nl-NL" dirty="0"/>
          </a:p>
          <a:p>
            <a:endParaRPr lang="nl-NL" dirty="0"/>
          </a:p>
        </p:txBody>
      </p:sp>
    </p:spTree>
    <p:extLst>
      <p:ext uri="{BB962C8B-B14F-4D97-AF65-F5344CB8AC3E}">
        <p14:creationId xmlns:p14="http://schemas.microsoft.com/office/powerpoint/2010/main" val="28486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t>Checklist opdrachten – ideale wereld</a:t>
            </a:r>
          </a:p>
        </p:txBody>
      </p:sp>
      <p:sp>
        <p:nvSpPr>
          <p:cNvPr id="4" name="Tijdelijke aanduiding voor inhoud 3"/>
          <p:cNvSpPr>
            <a:spLocks noGrp="1"/>
          </p:cNvSpPr>
          <p:nvPr>
            <p:ph idx="1"/>
          </p:nvPr>
        </p:nvSpPr>
        <p:spPr/>
        <p:txBody>
          <a:bodyPr>
            <a:normAutofit fontScale="92500" lnSpcReduction="20000"/>
          </a:bodyPr>
          <a:lstStyle/>
          <a:p>
            <a:r>
              <a:rPr lang="nl-NL" dirty="0"/>
              <a:t>Keuzevrijheid in / meedenken over </a:t>
            </a:r>
          </a:p>
          <a:p>
            <a:pPr lvl="1"/>
            <a:r>
              <a:rPr lang="nl-NL" dirty="0"/>
              <a:t>Curriculum, volgorde, werkvorm</a:t>
            </a:r>
          </a:p>
          <a:p>
            <a:r>
              <a:rPr lang="nl-NL" dirty="0"/>
              <a:t>Autonomie</a:t>
            </a:r>
          </a:p>
          <a:p>
            <a:pPr lvl="1"/>
            <a:r>
              <a:rPr lang="nl-NL" dirty="0"/>
              <a:t>te volgen route, werkwijze</a:t>
            </a:r>
          </a:p>
          <a:p>
            <a:r>
              <a:rPr lang="nl-NL" dirty="0"/>
              <a:t>Relevant voor de (</a:t>
            </a:r>
            <a:r>
              <a:rPr lang="nl-NL" dirty="0" err="1"/>
              <a:t>belevings</a:t>
            </a:r>
            <a:r>
              <a:rPr lang="nl-NL" dirty="0"/>
              <a:t>)wereld</a:t>
            </a:r>
          </a:p>
          <a:p>
            <a:r>
              <a:rPr lang="nl-NL" dirty="0"/>
              <a:t>Relevant product</a:t>
            </a:r>
          </a:p>
          <a:p>
            <a:pPr lvl="1"/>
            <a:r>
              <a:rPr lang="nl-NL" dirty="0"/>
              <a:t>niet alleen voor docent.</a:t>
            </a:r>
          </a:p>
          <a:p>
            <a:pPr lvl="1"/>
            <a:r>
              <a:rPr lang="nl-NL" dirty="0"/>
              <a:t>voorbeeld: presentatie, poster</a:t>
            </a:r>
          </a:p>
          <a:p>
            <a:pPr lvl="2"/>
            <a:endParaRPr lang="nl-NL" dirty="0"/>
          </a:p>
          <a:p>
            <a:pPr lvl="2"/>
            <a:endParaRPr lang="nl-NL" dirty="0"/>
          </a:p>
          <a:p>
            <a:pPr lvl="2"/>
            <a:endParaRPr lang="nl-NL" dirty="0"/>
          </a:p>
          <a:p>
            <a:pPr lvl="1"/>
            <a:endParaRPr lang="nl-NL" dirty="0"/>
          </a:p>
          <a:p>
            <a:pPr marL="457200" lvl="1" indent="0">
              <a:buNone/>
            </a:pPr>
            <a:r>
              <a:rPr lang="nl-NL" dirty="0"/>
              <a:t>					</a:t>
            </a:r>
          </a:p>
        </p:txBody>
      </p:sp>
      <p:grpSp>
        <p:nvGrpSpPr>
          <p:cNvPr id="5" name="Groep 4"/>
          <p:cNvGrpSpPr/>
          <p:nvPr/>
        </p:nvGrpSpPr>
        <p:grpSpPr>
          <a:xfrm>
            <a:off x="6346599" y="1590040"/>
            <a:ext cx="2624874" cy="3273064"/>
            <a:chOff x="5832909" y="2839453"/>
            <a:chExt cx="2431159" cy="1443789"/>
          </a:xfrm>
        </p:grpSpPr>
        <p:sp>
          <p:nvSpPr>
            <p:cNvPr id="6" name="Rechteraccolade 5"/>
            <p:cNvSpPr/>
            <p:nvPr/>
          </p:nvSpPr>
          <p:spPr>
            <a:xfrm>
              <a:off x="5832909" y="2839453"/>
              <a:ext cx="510139" cy="1443789"/>
            </a:xfrm>
            <a:prstGeom prst="rightBrace">
              <a:avLst>
                <a:gd name="adj1" fmla="val 8333"/>
                <a:gd name="adj2" fmla="val 4776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Rechthoek: afgeronde hoeken 6"/>
            <p:cNvSpPr/>
            <p:nvPr/>
          </p:nvSpPr>
          <p:spPr>
            <a:xfrm>
              <a:off x="6343048" y="2839453"/>
              <a:ext cx="1921020" cy="12956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3200" dirty="0" err="1"/>
                <a:t>Empower-ment</a:t>
              </a:r>
              <a:endParaRPr lang="nl-NL" sz="3200" dirty="0"/>
            </a:p>
          </p:txBody>
        </p:sp>
      </p:grpSp>
    </p:spTree>
    <p:extLst>
      <p:ext uri="{BB962C8B-B14F-4D97-AF65-F5344CB8AC3E}">
        <p14:creationId xmlns:p14="http://schemas.microsoft.com/office/powerpoint/2010/main" val="127891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t>Checklist opdrachten – ideale wereld</a:t>
            </a:r>
          </a:p>
        </p:txBody>
      </p:sp>
      <p:sp>
        <p:nvSpPr>
          <p:cNvPr id="4" name="Tijdelijke aanduiding voor inhoud 3"/>
          <p:cNvSpPr>
            <a:spLocks noGrp="1"/>
          </p:cNvSpPr>
          <p:nvPr>
            <p:ph idx="1"/>
          </p:nvPr>
        </p:nvSpPr>
        <p:spPr/>
        <p:txBody>
          <a:bodyPr>
            <a:normAutofit/>
          </a:bodyPr>
          <a:lstStyle/>
          <a:p>
            <a:r>
              <a:rPr lang="nl-NL" dirty="0"/>
              <a:t>In ieder geval een van de 21st </a:t>
            </a:r>
            <a:r>
              <a:rPr lang="nl-NL" dirty="0" err="1"/>
              <a:t>century</a:t>
            </a:r>
            <a:r>
              <a:rPr lang="nl-NL" dirty="0"/>
              <a:t> skills: o.a.</a:t>
            </a:r>
          </a:p>
          <a:p>
            <a:pPr lvl="1"/>
            <a:r>
              <a:rPr lang="nl-NL" dirty="0"/>
              <a:t>Kritisch denken</a:t>
            </a:r>
          </a:p>
          <a:p>
            <a:pPr lvl="1"/>
            <a:r>
              <a:rPr lang="nl-NL" dirty="0"/>
              <a:t>Creatief denken</a:t>
            </a:r>
          </a:p>
          <a:p>
            <a:pPr lvl="1"/>
            <a:r>
              <a:rPr lang="nl-NL" dirty="0"/>
              <a:t>Samenwerken</a:t>
            </a:r>
          </a:p>
          <a:p>
            <a:pPr lvl="1"/>
            <a:r>
              <a:rPr lang="nl-NL" dirty="0"/>
              <a:t>Probleem oplossen</a:t>
            </a:r>
          </a:p>
          <a:p>
            <a:pPr lvl="1"/>
            <a:r>
              <a:rPr lang="nl-NL" dirty="0"/>
              <a:t>Informatie vaardigheden </a:t>
            </a:r>
          </a:p>
        </p:txBody>
      </p:sp>
      <p:pic>
        <p:nvPicPr>
          <p:cNvPr id="5" name="Afbeelding 4"/>
          <p:cNvPicPr>
            <a:picLocks noChangeAspect="1"/>
          </p:cNvPicPr>
          <p:nvPr/>
        </p:nvPicPr>
        <p:blipFill>
          <a:blip r:embed="rId3"/>
          <a:stretch>
            <a:fillRect/>
          </a:stretch>
        </p:blipFill>
        <p:spPr>
          <a:xfrm>
            <a:off x="6112733" y="2700337"/>
            <a:ext cx="2574067" cy="3174683"/>
          </a:xfrm>
          <a:prstGeom prst="rect">
            <a:avLst/>
          </a:prstGeom>
        </p:spPr>
      </p:pic>
    </p:spTree>
    <p:extLst>
      <p:ext uri="{BB962C8B-B14F-4D97-AF65-F5344CB8AC3E}">
        <p14:creationId xmlns:p14="http://schemas.microsoft.com/office/powerpoint/2010/main" val="323296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Straks….</a:t>
            </a:r>
          </a:p>
        </p:txBody>
      </p:sp>
      <p:sp>
        <p:nvSpPr>
          <p:cNvPr id="3" name="Tijdelijke aanduiding voor inhoud 2"/>
          <p:cNvSpPr>
            <a:spLocks noGrp="1"/>
          </p:cNvSpPr>
          <p:nvPr>
            <p:ph idx="1"/>
          </p:nvPr>
        </p:nvSpPr>
        <p:spPr>
          <a:xfrm>
            <a:off x="457200" y="1259002"/>
            <a:ext cx="8229600" cy="4525963"/>
          </a:xfrm>
        </p:spPr>
        <p:txBody>
          <a:bodyPr/>
          <a:lstStyle/>
          <a:p>
            <a:r>
              <a:rPr lang="nl-NL" dirty="0"/>
              <a:t>eindproduct </a:t>
            </a:r>
          </a:p>
          <a:p>
            <a:pPr lvl="1"/>
            <a:r>
              <a:rPr lang="nl-NL" dirty="0"/>
              <a:t>Ontwerp van een “onderzoekend leren les” van een onderwerp uit uw eigen curriculum, direct toepasbaar in de komende maanden.</a:t>
            </a:r>
          </a:p>
          <a:p>
            <a:endParaRPr lang="nl-NL" dirty="0"/>
          </a:p>
        </p:txBody>
      </p:sp>
      <p:pic>
        <p:nvPicPr>
          <p:cNvPr id="4" name="Afbeelding 3" descr="meaning - &quot;Stack&quot; vs. &quot;pile&quot; vs. &quot;heap&quot; of paper - English Language ..."/>
          <p:cNvPicPr>
            <a:picLocks noChangeAspect="1"/>
          </p:cNvPicPr>
          <p:nvPr/>
        </p:nvPicPr>
        <p:blipFill>
          <a:blip r:embed="rId3"/>
          <a:stretch>
            <a:fillRect/>
          </a:stretch>
        </p:blipFill>
        <p:spPr>
          <a:xfrm>
            <a:off x="6355080" y="2954780"/>
            <a:ext cx="2253996" cy="3125980"/>
          </a:xfrm>
          <a:prstGeom prst="rect">
            <a:avLst/>
          </a:prstGeom>
        </p:spPr>
      </p:pic>
    </p:spTree>
    <p:extLst>
      <p:ext uri="{BB962C8B-B14F-4D97-AF65-F5344CB8AC3E}">
        <p14:creationId xmlns:p14="http://schemas.microsoft.com/office/powerpoint/2010/main" val="417220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Complicerende factoren</a:t>
            </a:r>
          </a:p>
        </p:txBody>
      </p:sp>
      <p:sp>
        <p:nvSpPr>
          <p:cNvPr id="3" name="Tijdelijke aanduiding voor inhoud 2"/>
          <p:cNvSpPr>
            <a:spLocks noGrp="1"/>
          </p:cNvSpPr>
          <p:nvPr>
            <p:ph idx="1"/>
          </p:nvPr>
        </p:nvSpPr>
        <p:spPr/>
        <p:txBody>
          <a:bodyPr/>
          <a:lstStyle/>
          <a:p>
            <a:r>
              <a:rPr lang="nl-NL" dirty="0"/>
              <a:t>Nieuwe concepten aanleren?</a:t>
            </a:r>
          </a:p>
          <a:p>
            <a:pPr lvl="1"/>
            <a:r>
              <a:rPr lang="nl-NL" dirty="0"/>
              <a:t>Hoe doe je dat op een onderzoekende manier?</a:t>
            </a:r>
          </a:p>
          <a:p>
            <a:pPr lvl="1"/>
            <a:r>
              <a:rPr lang="nl-NL" dirty="0"/>
              <a:t>Welk concept wanneer?</a:t>
            </a:r>
          </a:p>
          <a:p>
            <a:pPr lvl="1"/>
            <a:r>
              <a:rPr lang="nl-NL" dirty="0"/>
              <a:t>Niet iedere leerling leert dezelfde concepten binnen een opdracht.</a:t>
            </a:r>
          </a:p>
          <a:p>
            <a:endParaRPr lang="nl-NL" dirty="0"/>
          </a:p>
          <a:p>
            <a:endParaRPr lang="nl-NL" dirty="0"/>
          </a:p>
        </p:txBody>
      </p:sp>
    </p:spTree>
    <p:extLst>
      <p:ext uri="{BB962C8B-B14F-4D97-AF65-F5344CB8AC3E}">
        <p14:creationId xmlns:p14="http://schemas.microsoft.com/office/powerpoint/2010/main" val="402240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Complicerende factoren</a:t>
            </a:r>
          </a:p>
        </p:txBody>
      </p:sp>
      <p:sp>
        <p:nvSpPr>
          <p:cNvPr id="3" name="Tijdelijke aanduiding voor inhoud 2"/>
          <p:cNvSpPr>
            <a:spLocks noGrp="1"/>
          </p:cNvSpPr>
          <p:nvPr>
            <p:ph idx="1"/>
          </p:nvPr>
        </p:nvSpPr>
        <p:spPr/>
        <p:txBody>
          <a:bodyPr/>
          <a:lstStyle/>
          <a:p>
            <a:r>
              <a:rPr lang="nl-NL" dirty="0"/>
              <a:t>Ongewilde differentiatie</a:t>
            </a:r>
          </a:p>
          <a:p>
            <a:pPr lvl="1"/>
            <a:r>
              <a:rPr lang="nl-NL" dirty="0"/>
              <a:t>Niet iedereen eindigt op zelfde niveau</a:t>
            </a:r>
          </a:p>
          <a:p>
            <a:pPr lvl="1"/>
            <a:r>
              <a:rPr lang="nl-NL" dirty="0"/>
              <a:t>Niet iedereen volgt dezelfde route</a:t>
            </a:r>
          </a:p>
          <a:p>
            <a:pPr lvl="1"/>
            <a:r>
              <a:rPr lang="nl-NL" dirty="0"/>
              <a:t>Na afloop consolideren? </a:t>
            </a:r>
            <a:r>
              <a:rPr lang="nl-NL" dirty="0">
                <a:sym typeface="Wingdings" panose="05000000000000000000" pitchFamily="2" charset="2"/>
              </a:rPr>
              <a:t></a:t>
            </a:r>
            <a:r>
              <a:rPr lang="nl-NL" dirty="0"/>
              <a:t>Liever niet!</a:t>
            </a:r>
          </a:p>
          <a:p>
            <a:r>
              <a:rPr lang="nl-NL" dirty="0"/>
              <a:t>Lestijd</a:t>
            </a:r>
          </a:p>
          <a:p>
            <a:pPr lvl="1"/>
            <a:r>
              <a:rPr lang="nl-NL" dirty="0"/>
              <a:t>Project moet in plaats van bestaande les</a:t>
            </a:r>
          </a:p>
          <a:p>
            <a:r>
              <a:rPr lang="nl-NL" dirty="0"/>
              <a:t>Ontwikkeltijd…</a:t>
            </a:r>
          </a:p>
          <a:p>
            <a:endParaRPr lang="nl-NL" dirty="0"/>
          </a:p>
          <a:p>
            <a:endParaRPr lang="nl-NL" dirty="0"/>
          </a:p>
          <a:p>
            <a:endParaRPr lang="nl-NL" dirty="0"/>
          </a:p>
        </p:txBody>
      </p:sp>
    </p:spTree>
    <p:extLst>
      <p:ext uri="{BB962C8B-B14F-4D97-AF65-F5344CB8AC3E}">
        <p14:creationId xmlns:p14="http://schemas.microsoft.com/office/powerpoint/2010/main" val="323841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957324474"/>
              </p:ext>
            </p:extLst>
          </p:nvPr>
        </p:nvGraphicFramePr>
        <p:xfrm>
          <a:off x="1623086" y="311101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ep 9"/>
          <p:cNvGrpSpPr/>
          <p:nvPr/>
        </p:nvGrpSpPr>
        <p:grpSpPr>
          <a:xfrm>
            <a:off x="1936687" y="265096"/>
            <a:ext cx="6256260" cy="4573122"/>
            <a:chOff x="1936687" y="265096"/>
            <a:chExt cx="6256260" cy="4573122"/>
          </a:xfrm>
        </p:grpSpPr>
        <p:graphicFrame>
          <p:nvGraphicFramePr>
            <p:cNvPr id="2" name="Diagram 1"/>
            <p:cNvGraphicFramePr/>
            <p:nvPr>
              <p:extLst>
                <p:ext uri="{D42A27DB-BD31-4B8C-83A1-F6EECF244321}">
                  <p14:modId xmlns:p14="http://schemas.microsoft.com/office/powerpoint/2010/main" val="2442916116"/>
                </p:ext>
              </p:extLst>
            </p:nvPr>
          </p:nvGraphicFramePr>
          <p:xfrm>
            <a:off x="2096947" y="265096"/>
            <a:ext cx="6096000" cy="30453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Vrije vorm: vorm 4"/>
            <p:cNvSpPr/>
            <p:nvPr/>
          </p:nvSpPr>
          <p:spPr>
            <a:xfrm>
              <a:off x="1936687" y="3275635"/>
              <a:ext cx="2204593" cy="1510497"/>
            </a:xfrm>
            <a:custGeom>
              <a:avLst/>
              <a:gdLst>
                <a:gd name="connsiteX0" fmla="*/ 158331 w 2204593"/>
                <a:gd name="connsiteY0" fmla="*/ 0 h 1510497"/>
                <a:gd name="connsiteX1" fmla="*/ 181480 w 2204593"/>
                <a:gd name="connsiteY1" fmla="*/ 648183 h 1510497"/>
                <a:gd name="connsiteX2" fmla="*/ 1987131 w 2204593"/>
                <a:gd name="connsiteY2" fmla="*/ 931762 h 1510497"/>
                <a:gd name="connsiteX3" fmla="*/ 2172326 w 2204593"/>
                <a:gd name="connsiteY3" fmla="*/ 1510497 h 1510497"/>
                <a:gd name="connsiteX4" fmla="*/ 2172326 w 2204593"/>
                <a:gd name="connsiteY4" fmla="*/ 1510497 h 151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593" h="1510497">
                  <a:moveTo>
                    <a:pt x="158331" y="0"/>
                  </a:moveTo>
                  <a:cubicBezTo>
                    <a:pt x="17505" y="246444"/>
                    <a:pt x="-123320" y="492889"/>
                    <a:pt x="181480" y="648183"/>
                  </a:cubicBezTo>
                  <a:cubicBezTo>
                    <a:pt x="486280" y="803477"/>
                    <a:pt x="1655323" y="788043"/>
                    <a:pt x="1987131" y="931762"/>
                  </a:cubicBezTo>
                  <a:cubicBezTo>
                    <a:pt x="2318939" y="1075481"/>
                    <a:pt x="2172326" y="1510497"/>
                    <a:pt x="2172326" y="1510497"/>
                  </a:cubicBezTo>
                  <a:lnTo>
                    <a:pt x="2172326" y="1510497"/>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Vrije vorm: vorm 5"/>
            <p:cNvSpPr/>
            <p:nvPr/>
          </p:nvSpPr>
          <p:spPr>
            <a:xfrm>
              <a:off x="4896091" y="3264061"/>
              <a:ext cx="3281423" cy="1574157"/>
            </a:xfrm>
            <a:custGeom>
              <a:avLst/>
              <a:gdLst>
                <a:gd name="connsiteX0" fmla="*/ 3281423 w 3281423"/>
                <a:gd name="connsiteY0" fmla="*/ 0 h 1574157"/>
                <a:gd name="connsiteX1" fmla="*/ 2395960 w 3281423"/>
                <a:gd name="connsiteY1" fmla="*/ 567159 h 1574157"/>
                <a:gd name="connsiteX2" fmla="*/ 468775 w 3281423"/>
                <a:gd name="connsiteY2" fmla="*/ 729205 h 1574157"/>
                <a:gd name="connsiteX3" fmla="*/ 0 w 3281423"/>
                <a:gd name="connsiteY3" fmla="*/ 1574157 h 1574157"/>
              </a:gdLst>
              <a:ahLst/>
              <a:cxnLst>
                <a:cxn ang="0">
                  <a:pos x="connsiteX0" y="connsiteY0"/>
                </a:cxn>
                <a:cxn ang="0">
                  <a:pos x="connsiteX1" y="connsiteY1"/>
                </a:cxn>
                <a:cxn ang="0">
                  <a:pos x="connsiteX2" y="connsiteY2"/>
                </a:cxn>
                <a:cxn ang="0">
                  <a:pos x="connsiteX3" y="connsiteY3"/>
                </a:cxn>
              </a:cxnLst>
              <a:rect l="l" t="t" r="r" b="b"/>
              <a:pathLst>
                <a:path w="3281423" h="1574157">
                  <a:moveTo>
                    <a:pt x="3281423" y="0"/>
                  </a:moveTo>
                  <a:cubicBezTo>
                    <a:pt x="3073079" y="222812"/>
                    <a:pt x="2864735" y="445625"/>
                    <a:pt x="2395960" y="567159"/>
                  </a:cubicBezTo>
                  <a:cubicBezTo>
                    <a:pt x="1927185" y="688693"/>
                    <a:pt x="868102" y="561372"/>
                    <a:pt x="468775" y="729205"/>
                  </a:cubicBezTo>
                  <a:cubicBezTo>
                    <a:pt x="69448" y="897038"/>
                    <a:pt x="34724" y="1235597"/>
                    <a:pt x="0" y="15741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11" name="Groep 10"/>
          <p:cNvGrpSpPr/>
          <p:nvPr/>
        </p:nvGrpSpPr>
        <p:grpSpPr>
          <a:xfrm>
            <a:off x="2089087" y="417496"/>
            <a:ext cx="6256260" cy="4573122"/>
            <a:chOff x="1936687" y="265096"/>
            <a:chExt cx="6256260" cy="4573122"/>
          </a:xfrm>
        </p:grpSpPr>
        <p:graphicFrame>
          <p:nvGraphicFramePr>
            <p:cNvPr id="12" name="Diagram 11"/>
            <p:cNvGraphicFramePr/>
            <p:nvPr>
              <p:extLst>
                <p:ext uri="{D42A27DB-BD31-4B8C-83A1-F6EECF244321}">
                  <p14:modId xmlns:p14="http://schemas.microsoft.com/office/powerpoint/2010/main" val="2756566331"/>
                </p:ext>
              </p:extLst>
            </p:nvPr>
          </p:nvGraphicFramePr>
          <p:xfrm>
            <a:off x="2096947" y="265096"/>
            <a:ext cx="6096000" cy="304534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Vrije vorm: vorm 12"/>
            <p:cNvSpPr/>
            <p:nvPr/>
          </p:nvSpPr>
          <p:spPr>
            <a:xfrm>
              <a:off x="1936687" y="3275635"/>
              <a:ext cx="2204593" cy="1510497"/>
            </a:xfrm>
            <a:custGeom>
              <a:avLst/>
              <a:gdLst>
                <a:gd name="connsiteX0" fmla="*/ 158331 w 2204593"/>
                <a:gd name="connsiteY0" fmla="*/ 0 h 1510497"/>
                <a:gd name="connsiteX1" fmla="*/ 181480 w 2204593"/>
                <a:gd name="connsiteY1" fmla="*/ 648183 h 1510497"/>
                <a:gd name="connsiteX2" fmla="*/ 1987131 w 2204593"/>
                <a:gd name="connsiteY2" fmla="*/ 931762 h 1510497"/>
                <a:gd name="connsiteX3" fmla="*/ 2172326 w 2204593"/>
                <a:gd name="connsiteY3" fmla="*/ 1510497 h 1510497"/>
                <a:gd name="connsiteX4" fmla="*/ 2172326 w 2204593"/>
                <a:gd name="connsiteY4" fmla="*/ 1510497 h 151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593" h="1510497">
                  <a:moveTo>
                    <a:pt x="158331" y="0"/>
                  </a:moveTo>
                  <a:cubicBezTo>
                    <a:pt x="17505" y="246444"/>
                    <a:pt x="-123320" y="492889"/>
                    <a:pt x="181480" y="648183"/>
                  </a:cubicBezTo>
                  <a:cubicBezTo>
                    <a:pt x="486280" y="803477"/>
                    <a:pt x="1655323" y="788043"/>
                    <a:pt x="1987131" y="931762"/>
                  </a:cubicBezTo>
                  <a:cubicBezTo>
                    <a:pt x="2318939" y="1075481"/>
                    <a:pt x="2172326" y="1510497"/>
                    <a:pt x="2172326" y="1510497"/>
                  </a:cubicBezTo>
                  <a:lnTo>
                    <a:pt x="2172326" y="1510497"/>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Vrije vorm: vorm 13"/>
            <p:cNvSpPr/>
            <p:nvPr/>
          </p:nvSpPr>
          <p:spPr>
            <a:xfrm>
              <a:off x="4896091" y="3264061"/>
              <a:ext cx="3281423" cy="1574157"/>
            </a:xfrm>
            <a:custGeom>
              <a:avLst/>
              <a:gdLst>
                <a:gd name="connsiteX0" fmla="*/ 3281423 w 3281423"/>
                <a:gd name="connsiteY0" fmla="*/ 0 h 1574157"/>
                <a:gd name="connsiteX1" fmla="*/ 2395960 w 3281423"/>
                <a:gd name="connsiteY1" fmla="*/ 567159 h 1574157"/>
                <a:gd name="connsiteX2" fmla="*/ 468775 w 3281423"/>
                <a:gd name="connsiteY2" fmla="*/ 729205 h 1574157"/>
                <a:gd name="connsiteX3" fmla="*/ 0 w 3281423"/>
                <a:gd name="connsiteY3" fmla="*/ 1574157 h 1574157"/>
              </a:gdLst>
              <a:ahLst/>
              <a:cxnLst>
                <a:cxn ang="0">
                  <a:pos x="connsiteX0" y="connsiteY0"/>
                </a:cxn>
                <a:cxn ang="0">
                  <a:pos x="connsiteX1" y="connsiteY1"/>
                </a:cxn>
                <a:cxn ang="0">
                  <a:pos x="connsiteX2" y="connsiteY2"/>
                </a:cxn>
                <a:cxn ang="0">
                  <a:pos x="connsiteX3" y="connsiteY3"/>
                </a:cxn>
              </a:cxnLst>
              <a:rect l="l" t="t" r="r" b="b"/>
              <a:pathLst>
                <a:path w="3281423" h="1574157">
                  <a:moveTo>
                    <a:pt x="3281423" y="0"/>
                  </a:moveTo>
                  <a:cubicBezTo>
                    <a:pt x="3073079" y="222812"/>
                    <a:pt x="2864735" y="445625"/>
                    <a:pt x="2395960" y="567159"/>
                  </a:cubicBezTo>
                  <a:cubicBezTo>
                    <a:pt x="1927185" y="688693"/>
                    <a:pt x="868102" y="561372"/>
                    <a:pt x="468775" y="729205"/>
                  </a:cubicBezTo>
                  <a:cubicBezTo>
                    <a:pt x="69448" y="897038"/>
                    <a:pt x="34724" y="1235597"/>
                    <a:pt x="0" y="15741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15" name="Groep 14"/>
          <p:cNvGrpSpPr/>
          <p:nvPr/>
        </p:nvGrpSpPr>
        <p:grpSpPr>
          <a:xfrm>
            <a:off x="2241487" y="569896"/>
            <a:ext cx="6256260" cy="4573122"/>
            <a:chOff x="1936687" y="265096"/>
            <a:chExt cx="6256260" cy="4573122"/>
          </a:xfrm>
        </p:grpSpPr>
        <p:graphicFrame>
          <p:nvGraphicFramePr>
            <p:cNvPr id="16" name="Diagram 15"/>
            <p:cNvGraphicFramePr/>
            <p:nvPr>
              <p:extLst>
                <p:ext uri="{D42A27DB-BD31-4B8C-83A1-F6EECF244321}">
                  <p14:modId xmlns:p14="http://schemas.microsoft.com/office/powerpoint/2010/main" val="2756566331"/>
                </p:ext>
              </p:extLst>
            </p:nvPr>
          </p:nvGraphicFramePr>
          <p:xfrm>
            <a:off x="2096947" y="265096"/>
            <a:ext cx="6096000" cy="304534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7" name="Vrije vorm: vorm 16"/>
            <p:cNvSpPr/>
            <p:nvPr/>
          </p:nvSpPr>
          <p:spPr>
            <a:xfrm>
              <a:off x="1936687" y="3275635"/>
              <a:ext cx="2204593" cy="1510497"/>
            </a:xfrm>
            <a:custGeom>
              <a:avLst/>
              <a:gdLst>
                <a:gd name="connsiteX0" fmla="*/ 158331 w 2204593"/>
                <a:gd name="connsiteY0" fmla="*/ 0 h 1510497"/>
                <a:gd name="connsiteX1" fmla="*/ 181480 w 2204593"/>
                <a:gd name="connsiteY1" fmla="*/ 648183 h 1510497"/>
                <a:gd name="connsiteX2" fmla="*/ 1987131 w 2204593"/>
                <a:gd name="connsiteY2" fmla="*/ 931762 h 1510497"/>
                <a:gd name="connsiteX3" fmla="*/ 2172326 w 2204593"/>
                <a:gd name="connsiteY3" fmla="*/ 1510497 h 1510497"/>
                <a:gd name="connsiteX4" fmla="*/ 2172326 w 2204593"/>
                <a:gd name="connsiteY4" fmla="*/ 1510497 h 151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593" h="1510497">
                  <a:moveTo>
                    <a:pt x="158331" y="0"/>
                  </a:moveTo>
                  <a:cubicBezTo>
                    <a:pt x="17505" y="246444"/>
                    <a:pt x="-123320" y="492889"/>
                    <a:pt x="181480" y="648183"/>
                  </a:cubicBezTo>
                  <a:cubicBezTo>
                    <a:pt x="486280" y="803477"/>
                    <a:pt x="1655323" y="788043"/>
                    <a:pt x="1987131" y="931762"/>
                  </a:cubicBezTo>
                  <a:cubicBezTo>
                    <a:pt x="2318939" y="1075481"/>
                    <a:pt x="2172326" y="1510497"/>
                    <a:pt x="2172326" y="1510497"/>
                  </a:cubicBezTo>
                  <a:lnTo>
                    <a:pt x="2172326" y="1510497"/>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Vrije vorm: vorm 17"/>
            <p:cNvSpPr/>
            <p:nvPr/>
          </p:nvSpPr>
          <p:spPr>
            <a:xfrm>
              <a:off x="4896091" y="3264061"/>
              <a:ext cx="3281423" cy="1574157"/>
            </a:xfrm>
            <a:custGeom>
              <a:avLst/>
              <a:gdLst>
                <a:gd name="connsiteX0" fmla="*/ 3281423 w 3281423"/>
                <a:gd name="connsiteY0" fmla="*/ 0 h 1574157"/>
                <a:gd name="connsiteX1" fmla="*/ 2395960 w 3281423"/>
                <a:gd name="connsiteY1" fmla="*/ 567159 h 1574157"/>
                <a:gd name="connsiteX2" fmla="*/ 468775 w 3281423"/>
                <a:gd name="connsiteY2" fmla="*/ 729205 h 1574157"/>
                <a:gd name="connsiteX3" fmla="*/ 0 w 3281423"/>
                <a:gd name="connsiteY3" fmla="*/ 1574157 h 1574157"/>
              </a:gdLst>
              <a:ahLst/>
              <a:cxnLst>
                <a:cxn ang="0">
                  <a:pos x="connsiteX0" y="connsiteY0"/>
                </a:cxn>
                <a:cxn ang="0">
                  <a:pos x="connsiteX1" y="connsiteY1"/>
                </a:cxn>
                <a:cxn ang="0">
                  <a:pos x="connsiteX2" y="connsiteY2"/>
                </a:cxn>
                <a:cxn ang="0">
                  <a:pos x="connsiteX3" y="connsiteY3"/>
                </a:cxn>
              </a:cxnLst>
              <a:rect l="l" t="t" r="r" b="b"/>
              <a:pathLst>
                <a:path w="3281423" h="1574157">
                  <a:moveTo>
                    <a:pt x="3281423" y="0"/>
                  </a:moveTo>
                  <a:cubicBezTo>
                    <a:pt x="3073079" y="222812"/>
                    <a:pt x="2864735" y="445625"/>
                    <a:pt x="2395960" y="567159"/>
                  </a:cubicBezTo>
                  <a:cubicBezTo>
                    <a:pt x="1927185" y="688693"/>
                    <a:pt x="868102" y="561372"/>
                    <a:pt x="468775" y="729205"/>
                  </a:cubicBezTo>
                  <a:cubicBezTo>
                    <a:pt x="69448" y="897038"/>
                    <a:pt x="34724" y="1235597"/>
                    <a:pt x="0" y="15741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555969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Daarnaast normale ontwerpcyclus</a:t>
            </a:r>
          </a:p>
        </p:txBody>
      </p:sp>
      <p:graphicFrame>
        <p:nvGraphicFramePr>
          <p:cNvPr id="5" name="Diagram 4"/>
          <p:cNvGraphicFramePr/>
          <p:nvPr>
            <p:extLst>
              <p:ext uri="{D42A27DB-BD31-4B8C-83A1-F6EECF244321}">
                <p14:modId xmlns:p14="http://schemas.microsoft.com/office/powerpoint/2010/main" val="340818349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462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Voorbeelden</a:t>
            </a:r>
          </a:p>
        </p:txBody>
      </p:sp>
      <p:sp>
        <p:nvSpPr>
          <p:cNvPr id="3" name="Tijdelijke aanduiding voor inhoud 2"/>
          <p:cNvSpPr>
            <a:spLocks noGrp="1"/>
          </p:cNvSpPr>
          <p:nvPr>
            <p:ph idx="1"/>
          </p:nvPr>
        </p:nvSpPr>
        <p:spPr/>
        <p:txBody>
          <a:bodyPr/>
          <a:lstStyle/>
          <a:p>
            <a:r>
              <a:rPr lang="nl-NL" dirty="0"/>
              <a:t>Planetenopdracht 4V</a:t>
            </a:r>
          </a:p>
          <a:p>
            <a:r>
              <a:rPr lang="nl-NL" dirty="0"/>
              <a:t>Valversnelling bepalen 4V</a:t>
            </a:r>
          </a:p>
          <a:p>
            <a:r>
              <a:rPr lang="nl-NL" dirty="0"/>
              <a:t>Krachten 4H</a:t>
            </a:r>
          </a:p>
          <a:p>
            <a:r>
              <a:rPr lang="nl-NL" dirty="0"/>
              <a:t>Elektriciteit 4H / 4V</a:t>
            </a:r>
          </a:p>
          <a:p>
            <a:r>
              <a:rPr lang="nl-NL" dirty="0"/>
              <a:t>Elektromagnetisme 5V</a:t>
            </a:r>
          </a:p>
          <a:p>
            <a:r>
              <a:rPr lang="nl-NL" dirty="0"/>
              <a:t>Potentiaalput 6V</a:t>
            </a:r>
          </a:p>
        </p:txBody>
      </p:sp>
    </p:spTree>
    <p:extLst>
      <p:ext uri="{BB962C8B-B14F-4D97-AF65-F5344CB8AC3E}">
        <p14:creationId xmlns:p14="http://schemas.microsoft.com/office/powerpoint/2010/main" val="312448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Planetenstelsel 4V</a:t>
            </a:r>
          </a:p>
        </p:txBody>
      </p:sp>
      <p:sp>
        <p:nvSpPr>
          <p:cNvPr id="3" name="Tijdelijke aanduiding voor inhoud 2"/>
          <p:cNvSpPr>
            <a:spLocks noGrp="1"/>
          </p:cNvSpPr>
          <p:nvPr>
            <p:ph idx="1"/>
          </p:nvPr>
        </p:nvSpPr>
        <p:spPr/>
        <p:txBody>
          <a:bodyPr/>
          <a:lstStyle/>
          <a:p>
            <a:r>
              <a:rPr lang="nl-NL" dirty="0"/>
              <a:t>Doel:</a:t>
            </a:r>
          </a:p>
          <a:p>
            <a:pPr lvl="1"/>
            <a:r>
              <a:rPr lang="nl-NL" dirty="0"/>
              <a:t>gebruik van BINAS</a:t>
            </a:r>
          </a:p>
          <a:p>
            <a:pPr lvl="1"/>
            <a:r>
              <a:rPr lang="nl-NL" dirty="0"/>
              <a:t>Werken met machten van 10</a:t>
            </a:r>
          </a:p>
          <a:p>
            <a:r>
              <a:rPr lang="nl-NL" dirty="0"/>
              <a:t>Werkwijze:</a:t>
            </a:r>
          </a:p>
          <a:p>
            <a:pPr lvl="1"/>
            <a:r>
              <a:rPr lang="nl-NL" dirty="0"/>
              <a:t>Zon op schaal in het lokaal</a:t>
            </a:r>
          </a:p>
          <a:p>
            <a:pPr lvl="1"/>
            <a:r>
              <a:rPr lang="nl-NL" dirty="0"/>
              <a:t>Per tweetal een planeet van speelklei</a:t>
            </a:r>
          </a:p>
          <a:p>
            <a:r>
              <a:rPr lang="nl-NL" dirty="0"/>
              <a:t>Niveau: 1, 2, 3, 1</a:t>
            </a:r>
          </a:p>
          <a:p>
            <a:pPr marL="457200" lvl="1" indent="0">
              <a:buNone/>
            </a:pPr>
            <a:endParaRPr lang="nl-NL" dirty="0"/>
          </a:p>
        </p:txBody>
      </p:sp>
    </p:spTree>
    <p:extLst>
      <p:ext uri="{BB962C8B-B14F-4D97-AF65-F5344CB8AC3E}">
        <p14:creationId xmlns:p14="http://schemas.microsoft.com/office/powerpoint/2010/main" val="34567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Planetenstelsel 4V resultaat</a:t>
            </a:r>
          </a:p>
        </p:txBody>
      </p:sp>
      <p:pic>
        <p:nvPicPr>
          <p:cNvPr id="5" name="Afbeelding 4"/>
          <p:cNvPicPr>
            <a:picLocks noChangeAspect="1"/>
          </p:cNvPicPr>
          <p:nvPr/>
        </p:nvPicPr>
        <p:blipFill>
          <a:blip r:embed="rId3"/>
          <a:stretch>
            <a:fillRect/>
          </a:stretch>
        </p:blipFill>
        <p:spPr>
          <a:xfrm>
            <a:off x="2643187" y="0"/>
            <a:ext cx="3857625" cy="6858000"/>
          </a:xfrm>
          <a:prstGeom prst="rect">
            <a:avLst/>
          </a:prstGeom>
        </p:spPr>
      </p:pic>
      <p:pic>
        <p:nvPicPr>
          <p:cNvPr id="6" name="Afbeelding 5"/>
          <p:cNvPicPr>
            <a:picLocks noChangeAspect="1"/>
          </p:cNvPicPr>
          <p:nvPr/>
        </p:nvPicPr>
        <p:blipFill>
          <a:blip r:embed="rId4"/>
          <a:stretch>
            <a:fillRect/>
          </a:stretch>
        </p:blipFill>
        <p:spPr>
          <a:xfrm>
            <a:off x="2643187" y="0"/>
            <a:ext cx="3857625" cy="6858000"/>
          </a:xfrm>
          <a:prstGeom prst="rect">
            <a:avLst/>
          </a:prstGeom>
        </p:spPr>
      </p:pic>
      <p:pic>
        <p:nvPicPr>
          <p:cNvPr id="7" name="Afbeelding 6"/>
          <p:cNvPicPr>
            <a:picLocks noChangeAspect="1"/>
          </p:cNvPicPr>
          <p:nvPr/>
        </p:nvPicPr>
        <p:blipFill>
          <a:blip r:embed="rId5"/>
          <a:stretch>
            <a:fillRect/>
          </a:stretch>
        </p:blipFill>
        <p:spPr>
          <a:xfrm>
            <a:off x="2462514" y="-731837"/>
            <a:ext cx="4114800" cy="6858000"/>
          </a:xfrm>
          <a:prstGeom prst="rect">
            <a:avLst/>
          </a:prstGeom>
        </p:spPr>
      </p:pic>
      <p:pic>
        <p:nvPicPr>
          <p:cNvPr id="9" name="Afbeelding 8"/>
          <p:cNvPicPr>
            <a:picLocks noChangeAspect="1"/>
          </p:cNvPicPr>
          <p:nvPr/>
        </p:nvPicPr>
        <p:blipFill>
          <a:blip r:embed="rId6"/>
          <a:stretch>
            <a:fillRect/>
          </a:stretch>
        </p:blipFill>
        <p:spPr>
          <a:xfrm>
            <a:off x="1895159" y="-365918"/>
            <a:ext cx="5145338" cy="6858000"/>
          </a:xfrm>
          <a:prstGeom prst="rect">
            <a:avLst/>
          </a:prstGeom>
        </p:spPr>
      </p:pic>
    </p:spTree>
    <p:extLst>
      <p:ext uri="{BB962C8B-B14F-4D97-AF65-F5344CB8AC3E}">
        <p14:creationId xmlns:p14="http://schemas.microsoft.com/office/powerpoint/2010/main" val="36721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Planetenstelsel 4V evaluatie</a:t>
            </a:r>
          </a:p>
        </p:txBody>
      </p:sp>
      <p:sp>
        <p:nvSpPr>
          <p:cNvPr id="3" name="Tijdelijke aanduiding voor inhoud 2"/>
          <p:cNvSpPr>
            <a:spLocks noGrp="1"/>
          </p:cNvSpPr>
          <p:nvPr>
            <p:ph idx="1"/>
          </p:nvPr>
        </p:nvSpPr>
        <p:spPr/>
        <p:txBody>
          <a:bodyPr/>
          <a:lstStyle/>
          <a:p>
            <a:r>
              <a:rPr lang="nl-NL" dirty="0"/>
              <a:t>Leerlingen enthousiast</a:t>
            </a:r>
          </a:p>
          <a:p>
            <a:r>
              <a:rPr lang="nl-NL" dirty="0"/>
              <a:t>Bevat veel van de ideale checklist</a:t>
            </a:r>
          </a:p>
          <a:p>
            <a:endParaRPr lang="nl-NL" dirty="0"/>
          </a:p>
          <a:p>
            <a:r>
              <a:rPr lang="nl-NL" dirty="0"/>
              <a:t>Weinig discussie</a:t>
            </a:r>
          </a:p>
          <a:p>
            <a:pPr marL="0" indent="0">
              <a:buNone/>
            </a:pPr>
            <a:endParaRPr lang="nl-NL" dirty="0"/>
          </a:p>
        </p:txBody>
      </p:sp>
      <p:pic>
        <p:nvPicPr>
          <p:cNvPr id="8" name="Afbeelding 7" descr="Category:Smilies - sad - Wikimedia Commons"/>
          <p:cNvPicPr>
            <a:picLocks noChangeAspect="1"/>
          </p:cNvPicPr>
          <p:nvPr/>
        </p:nvPicPr>
        <p:blipFill>
          <a:blip r:embed="rId3"/>
          <a:stretch>
            <a:fillRect/>
          </a:stretch>
        </p:blipFill>
        <p:spPr>
          <a:xfrm>
            <a:off x="266657" y="3155758"/>
            <a:ext cx="567755" cy="558292"/>
          </a:xfrm>
          <a:prstGeom prst="rect">
            <a:avLst/>
          </a:prstGeom>
        </p:spPr>
      </p:pic>
      <p:pic>
        <p:nvPicPr>
          <p:cNvPr id="10" name="Afbeelding 9" descr="Smiley 3 by inky2010"/>
          <p:cNvPicPr>
            <a:picLocks noChangeAspect="1"/>
          </p:cNvPicPr>
          <p:nvPr/>
        </p:nvPicPr>
        <p:blipFill rotWithShape="1">
          <a:blip r:embed="rId4"/>
          <a:srcRect r="51050"/>
          <a:stretch/>
        </p:blipFill>
        <p:spPr>
          <a:xfrm>
            <a:off x="106680" y="1417638"/>
            <a:ext cx="887710" cy="874266"/>
          </a:xfrm>
          <a:prstGeom prst="rect">
            <a:avLst/>
          </a:prstGeom>
        </p:spPr>
      </p:pic>
      <p:pic>
        <p:nvPicPr>
          <p:cNvPr id="11" name="Afbeelding 10" descr="Smiley 3 by inky2010"/>
          <p:cNvPicPr>
            <a:picLocks noChangeAspect="1"/>
          </p:cNvPicPr>
          <p:nvPr/>
        </p:nvPicPr>
        <p:blipFill rotWithShape="1">
          <a:blip r:embed="rId4"/>
          <a:srcRect r="51050"/>
          <a:stretch/>
        </p:blipFill>
        <p:spPr>
          <a:xfrm>
            <a:off x="106680" y="1940878"/>
            <a:ext cx="887710" cy="874266"/>
          </a:xfrm>
          <a:prstGeom prst="rect">
            <a:avLst/>
          </a:prstGeom>
        </p:spPr>
      </p:pic>
    </p:spTree>
    <p:extLst>
      <p:ext uri="{BB962C8B-B14F-4D97-AF65-F5344CB8AC3E}">
        <p14:creationId xmlns:p14="http://schemas.microsoft.com/office/powerpoint/2010/main" val="243149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Krachten 4H</a:t>
            </a:r>
          </a:p>
        </p:txBody>
      </p:sp>
      <p:sp>
        <p:nvSpPr>
          <p:cNvPr id="3" name="Tijdelijke aanduiding voor inhoud 2"/>
          <p:cNvSpPr>
            <a:spLocks noGrp="1"/>
          </p:cNvSpPr>
          <p:nvPr>
            <p:ph idx="1"/>
          </p:nvPr>
        </p:nvSpPr>
        <p:spPr/>
        <p:txBody>
          <a:bodyPr/>
          <a:lstStyle/>
          <a:p>
            <a:r>
              <a:rPr lang="nl-NL" dirty="0"/>
              <a:t>Doel:</a:t>
            </a:r>
          </a:p>
          <a:p>
            <a:pPr lvl="1"/>
            <a:r>
              <a:rPr lang="nl-NL" dirty="0"/>
              <a:t>wetten van Newton of </a:t>
            </a:r>
          </a:p>
          <a:p>
            <a:pPr lvl="1"/>
            <a:r>
              <a:rPr lang="nl-NL" dirty="0"/>
              <a:t>krachten ontbinden of </a:t>
            </a:r>
          </a:p>
          <a:p>
            <a:pPr lvl="1"/>
            <a:r>
              <a:rPr lang="nl-NL" dirty="0"/>
              <a:t>krachten samenstellen of ….</a:t>
            </a:r>
          </a:p>
          <a:p>
            <a:r>
              <a:rPr lang="nl-NL" dirty="0"/>
              <a:t>Werkwijze:</a:t>
            </a:r>
          </a:p>
          <a:p>
            <a:pPr lvl="1"/>
            <a:r>
              <a:rPr lang="nl-NL" dirty="0"/>
              <a:t>Eigen onderzoeksvraag uitwerken</a:t>
            </a:r>
          </a:p>
          <a:p>
            <a:r>
              <a:rPr lang="nl-NL" dirty="0"/>
              <a:t>Niveau: 3, 3, 3, 3</a:t>
            </a:r>
          </a:p>
        </p:txBody>
      </p:sp>
    </p:spTree>
    <p:extLst>
      <p:ext uri="{BB962C8B-B14F-4D97-AF65-F5344CB8AC3E}">
        <p14:creationId xmlns:p14="http://schemas.microsoft.com/office/powerpoint/2010/main" val="36688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Krachten 4H: een resultaat</a:t>
            </a:r>
          </a:p>
        </p:txBody>
      </p:sp>
      <p:pic>
        <p:nvPicPr>
          <p:cNvPr id="4" name="Tijdelijke aanduiding voor inhoud 3" descr="WIN_20151126_11_53_02_Pro.jpg"/>
          <p:cNvPicPr>
            <a:picLocks noGrp="1" noChangeAspect="1"/>
          </p:cNvPicPr>
          <p:nvPr>
            <p:ph idx="1"/>
          </p:nvPr>
        </p:nvPicPr>
        <p:blipFill>
          <a:blip r:embed="rId3" cstate="print"/>
          <a:stretch>
            <a:fillRect/>
          </a:stretch>
        </p:blipFill>
        <p:spPr>
          <a:xfrm>
            <a:off x="457200" y="1264534"/>
            <a:ext cx="8046156" cy="4525963"/>
          </a:xfrm>
          <a:prstGeom prst="rect">
            <a:avLst/>
          </a:prstGeom>
        </p:spPr>
      </p:pic>
    </p:spTree>
    <p:extLst>
      <p:ext uri="{BB962C8B-B14F-4D97-AF65-F5344CB8AC3E}">
        <p14:creationId xmlns:p14="http://schemas.microsoft.com/office/powerpoint/2010/main" val="1528999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b="1" dirty="0" err="1"/>
              <a:t>Inhoudsopgave</a:t>
            </a:r>
            <a:endParaRPr lang="nl-NL" b="1" u="sng" dirty="0"/>
          </a:p>
        </p:txBody>
      </p:sp>
      <p:sp>
        <p:nvSpPr>
          <p:cNvPr id="3" name="Tijdelijke aanduiding voor inhoud 2"/>
          <p:cNvSpPr>
            <a:spLocks noGrp="1"/>
          </p:cNvSpPr>
          <p:nvPr>
            <p:ph idx="1"/>
          </p:nvPr>
        </p:nvSpPr>
        <p:spPr>
          <a:xfrm>
            <a:off x="457200" y="1326418"/>
            <a:ext cx="8229600" cy="4525963"/>
          </a:xfrm>
        </p:spPr>
        <p:txBody>
          <a:bodyPr>
            <a:normAutofit/>
          </a:bodyPr>
          <a:lstStyle/>
          <a:p>
            <a:r>
              <a:rPr lang="en-US" dirty="0" err="1"/>
              <a:t>Verwachting</a:t>
            </a:r>
            <a:r>
              <a:rPr lang="en-US" dirty="0"/>
              <a:t> </a:t>
            </a:r>
            <a:r>
              <a:rPr lang="en-US" dirty="0" err="1"/>
              <a:t>vandaag</a:t>
            </a:r>
            <a:endParaRPr lang="en-US" dirty="0"/>
          </a:p>
          <a:p>
            <a:r>
              <a:rPr lang="en-US" dirty="0" err="1"/>
              <a:t>Onderzoekend</a:t>
            </a:r>
            <a:r>
              <a:rPr lang="en-US" dirty="0"/>
              <a:t> </a:t>
            </a:r>
            <a:r>
              <a:rPr lang="en-US" dirty="0" err="1"/>
              <a:t>leren</a:t>
            </a:r>
            <a:endParaRPr lang="en-US" dirty="0"/>
          </a:p>
          <a:p>
            <a:pPr lvl="1"/>
            <a:r>
              <a:rPr lang="en-US" dirty="0" err="1"/>
              <a:t>Definitie</a:t>
            </a:r>
            <a:r>
              <a:rPr lang="en-US" dirty="0"/>
              <a:t> / </a:t>
            </a:r>
            <a:r>
              <a:rPr lang="en-US" dirty="0" err="1"/>
              <a:t>kenmerken</a:t>
            </a:r>
            <a:r>
              <a:rPr lang="en-US" dirty="0"/>
              <a:t> / </a:t>
            </a:r>
            <a:r>
              <a:rPr lang="en-US" dirty="0" err="1"/>
              <a:t>verschijningsvorm</a:t>
            </a:r>
            <a:endParaRPr lang="en-US" dirty="0"/>
          </a:p>
          <a:p>
            <a:r>
              <a:rPr lang="en-US" dirty="0" err="1"/>
              <a:t>Onderzoekend</a:t>
            </a:r>
            <a:r>
              <a:rPr lang="en-US" dirty="0"/>
              <a:t> </a:t>
            </a:r>
            <a:r>
              <a:rPr lang="en-US" dirty="0" err="1"/>
              <a:t>leren</a:t>
            </a:r>
            <a:endParaRPr lang="en-US" dirty="0"/>
          </a:p>
          <a:p>
            <a:pPr lvl="1"/>
            <a:r>
              <a:rPr lang="en-US" dirty="0" err="1"/>
              <a:t>Niveaus</a:t>
            </a:r>
            <a:r>
              <a:rPr lang="en-US" dirty="0"/>
              <a:t> / checklist</a:t>
            </a:r>
          </a:p>
          <a:p>
            <a:pPr lvl="1"/>
            <a:r>
              <a:rPr lang="en-US" dirty="0" err="1"/>
              <a:t>Complicerende</a:t>
            </a:r>
            <a:r>
              <a:rPr lang="en-US" dirty="0"/>
              <a:t> </a:t>
            </a:r>
            <a:r>
              <a:rPr lang="en-US" dirty="0" err="1"/>
              <a:t>factoren</a:t>
            </a:r>
            <a:endParaRPr lang="en-US" dirty="0"/>
          </a:p>
          <a:p>
            <a:r>
              <a:rPr lang="en-US" dirty="0" err="1"/>
              <a:t>Voorbeelden</a:t>
            </a:r>
            <a:r>
              <a:rPr lang="en-US" dirty="0"/>
              <a:t> </a:t>
            </a:r>
            <a:r>
              <a:rPr lang="en-US" dirty="0" err="1"/>
              <a:t>uit</a:t>
            </a:r>
            <a:r>
              <a:rPr lang="en-US" dirty="0"/>
              <a:t> de </a:t>
            </a:r>
            <a:r>
              <a:rPr lang="en-US" dirty="0" err="1"/>
              <a:t>praktijk</a:t>
            </a:r>
            <a:endParaRPr lang="en-US" dirty="0"/>
          </a:p>
          <a:p>
            <a:r>
              <a:rPr lang="en-US" dirty="0" err="1"/>
              <a:t>Aan</a:t>
            </a:r>
            <a:r>
              <a:rPr lang="en-US" dirty="0"/>
              <a:t> de slag…</a:t>
            </a:r>
          </a:p>
          <a:p>
            <a:endParaRPr lang="en-US" dirty="0"/>
          </a:p>
          <a:p>
            <a:endParaRPr lang="en-US" dirty="0"/>
          </a:p>
        </p:txBody>
      </p:sp>
    </p:spTree>
    <p:extLst>
      <p:ext uri="{BB962C8B-B14F-4D97-AF65-F5344CB8AC3E}">
        <p14:creationId xmlns:p14="http://schemas.microsoft.com/office/powerpoint/2010/main" val="30297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Krachten 4H evaluatie</a:t>
            </a:r>
          </a:p>
        </p:txBody>
      </p:sp>
      <p:sp>
        <p:nvSpPr>
          <p:cNvPr id="3" name="Tijdelijke aanduiding voor inhoud 2"/>
          <p:cNvSpPr>
            <a:spLocks noGrp="1"/>
          </p:cNvSpPr>
          <p:nvPr>
            <p:ph idx="1"/>
          </p:nvPr>
        </p:nvSpPr>
        <p:spPr/>
        <p:txBody>
          <a:bodyPr/>
          <a:lstStyle/>
          <a:p>
            <a:r>
              <a:rPr lang="nl-NL" dirty="0"/>
              <a:t>Te veel verschillende concepten in opdracht</a:t>
            </a:r>
          </a:p>
          <a:p>
            <a:r>
              <a:rPr lang="nl-NL" dirty="0"/>
              <a:t>Leerlingen eindigen op verschillende niveaus</a:t>
            </a:r>
          </a:p>
          <a:p>
            <a:r>
              <a:rPr lang="nl-NL" dirty="0"/>
              <a:t>Niveau 3 te hoog voor start in 4H</a:t>
            </a:r>
          </a:p>
          <a:p>
            <a:endParaRPr lang="nl-NL" dirty="0"/>
          </a:p>
          <a:p>
            <a:r>
              <a:rPr lang="nl-NL" dirty="0"/>
              <a:t>Individueel paragraaf uit het boek overslaan?</a:t>
            </a:r>
          </a:p>
          <a:p>
            <a:endParaRPr lang="nl-NL" dirty="0"/>
          </a:p>
          <a:p>
            <a:r>
              <a:rPr lang="nl-NL" dirty="0"/>
              <a:t>Enkele verrassende resultaten!</a:t>
            </a:r>
          </a:p>
        </p:txBody>
      </p:sp>
      <p:pic>
        <p:nvPicPr>
          <p:cNvPr id="6" name="Afbeelding 5" descr="Category:Smilies - sad - Wikimedia Commons"/>
          <p:cNvPicPr>
            <a:picLocks noChangeAspect="1"/>
          </p:cNvPicPr>
          <p:nvPr/>
        </p:nvPicPr>
        <p:blipFill>
          <a:blip r:embed="rId3"/>
          <a:stretch>
            <a:fillRect/>
          </a:stretch>
        </p:blipFill>
        <p:spPr>
          <a:xfrm>
            <a:off x="319955" y="1613408"/>
            <a:ext cx="567755" cy="558292"/>
          </a:xfrm>
          <a:prstGeom prst="rect">
            <a:avLst/>
          </a:prstGeom>
        </p:spPr>
      </p:pic>
      <p:pic>
        <p:nvPicPr>
          <p:cNvPr id="7" name="Afbeelding 6" descr="Category:Smilies - sad - Wikimedia Commons"/>
          <p:cNvPicPr>
            <a:picLocks noChangeAspect="1"/>
          </p:cNvPicPr>
          <p:nvPr/>
        </p:nvPicPr>
        <p:blipFill>
          <a:blip r:embed="rId3"/>
          <a:stretch>
            <a:fillRect/>
          </a:stretch>
        </p:blipFill>
        <p:spPr>
          <a:xfrm>
            <a:off x="319955" y="2101088"/>
            <a:ext cx="567755" cy="558292"/>
          </a:xfrm>
          <a:prstGeom prst="rect">
            <a:avLst/>
          </a:prstGeom>
        </p:spPr>
      </p:pic>
      <p:pic>
        <p:nvPicPr>
          <p:cNvPr id="8" name="Afbeelding 7" descr="Category:Smilies - sad - Wikimedia Commons"/>
          <p:cNvPicPr>
            <a:picLocks noChangeAspect="1"/>
          </p:cNvPicPr>
          <p:nvPr/>
        </p:nvPicPr>
        <p:blipFill>
          <a:blip r:embed="rId3"/>
          <a:stretch>
            <a:fillRect/>
          </a:stretch>
        </p:blipFill>
        <p:spPr>
          <a:xfrm>
            <a:off x="319954" y="2633980"/>
            <a:ext cx="567755" cy="558292"/>
          </a:xfrm>
          <a:prstGeom prst="rect">
            <a:avLst/>
          </a:prstGeom>
        </p:spPr>
      </p:pic>
      <p:pic>
        <p:nvPicPr>
          <p:cNvPr id="9" name="Afbeelding 8" descr="Category:Smilies - sad - Wikimedia Commons"/>
          <p:cNvPicPr>
            <a:picLocks noChangeAspect="1"/>
          </p:cNvPicPr>
          <p:nvPr/>
        </p:nvPicPr>
        <p:blipFill>
          <a:blip r:embed="rId3"/>
          <a:stretch>
            <a:fillRect/>
          </a:stretch>
        </p:blipFill>
        <p:spPr>
          <a:xfrm>
            <a:off x="319953" y="3640264"/>
            <a:ext cx="567755" cy="558292"/>
          </a:xfrm>
          <a:prstGeom prst="rect">
            <a:avLst/>
          </a:prstGeom>
        </p:spPr>
      </p:pic>
      <p:pic>
        <p:nvPicPr>
          <p:cNvPr id="10" name="Afbeelding 9" descr="Smiley 3 by inky2010"/>
          <p:cNvPicPr>
            <a:picLocks noChangeAspect="1"/>
          </p:cNvPicPr>
          <p:nvPr/>
        </p:nvPicPr>
        <p:blipFill rotWithShape="1">
          <a:blip r:embed="rId4"/>
          <a:srcRect r="51050"/>
          <a:stretch/>
        </p:blipFill>
        <p:spPr>
          <a:xfrm>
            <a:off x="71120" y="4501229"/>
            <a:ext cx="887710" cy="874266"/>
          </a:xfrm>
          <a:prstGeom prst="rect">
            <a:avLst/>
          </a:prstGeom>
        </p:spPr>
      </p:pic>
    </p:spTree>
    <p:extLst>
      <p:ext uri="{BB962C8B-B14F-4D97-AF65-F5344CB8AC3E}">
        <p14:creationId xmlns:p14="http://schemas.microsoft.com/office/powerpoint/2010/main" val="39472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Vrije opdracht 5V</a:t>
            </a:r>
          </a:p>
        </p:txBody>
      </p:sp>
      <p:sp>
        <p:nvSpPr>
          <p:cNvPr id="3" name="Tijdelijke aanduiding voor inhoud 2"/>
          <p:cNvSpPr>
            <a:spLocks noGrp="1"/>
          </p:cNvSpPr>
          <p:nvPr>
            <p:ph idx="1"/>
          </p:nvPr>
        </p:nvSpPr>
        <p:spPr/>
        <p:txBody>
          <a:bodyPr/>
          <a:lstStyle/>
          <a:p>
            <a:r>
              <a:rPr lang="nl-NL" dirty="0"/>
              <a:t>Doel:</a:t>
            </a:r>
          </a:p>
          <a:p>
            <a:pPr lvl="1"/>
            <a:r>
              <a:rPr lang="nl-NL" dirty="0"/>
              <a:t>Een natuurwetenschappelijk onderzoek opzetten en uitvoeren – of – ontwerpen van een machine </a:t>
            </a:r>
          </a:p>
          <a:p>
            <a:r>
              <a:rPr lang="nl-NL" dirty="0"/>
              <a:t>Werkwijze:</a:t>
            </a:r>
          </a:p>
          <a:p>
            <a:pPr lvl="1"/>
            <a:r>
              <a:rPr lang="nl-NL" dirty="0"/>
              <a:t>Eigen onderzoeksvraag uitwerken</a:t>
            </a:r>
          </a:p>
          <a:p>
            <a:r>
              <a:rPr lang="nl-NL" dirty="0"/>
              <a:t>Niveau: 3, 4, 4, 3</a:t>
            </a:r>
          </a:p>
          <a:p>
            <a:endParaRPr lang="nl-NL" dirty="0"/>
          </a:p>
        </p:txBody>
      </p:sp>
    </p:spTree>
    <p:extLst>
      <p:ext uri="{BB962C8B-B14F-4D97-AF65-F5344CB8AC3E}">
        <p14:creationId xmlns:p14="http://schemas.microsoft.com/office/powerpoint/2010/main" val="13227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840284" y="520564"/>
            <a:ext cx="7633156" cy="5765935"/>
          </a:xfrm>
          <a:prstGeom prst="rect">
            <a:avLst/>
          </a:prstGeom>
        </p:spPr>
      </p:pic>
      <p:pic>
        <p:nvPicPr>
          <p:cNvPr id="4" name="Afbeelding 3"/>
          <p:cNvPicPr>
            <a:picLocks noChangeAspect="1"/>
          </p:cNvPicPr>
          <p:nvPr/>
        </p:nvPicPr>
        <p:blipFill>
          <a:blip r:embed="rId3"/>
          <a:stretch>
            <a:fillRect/>
          </a:stretch>
        </p:blipFill>
        <p:spPr>
          <a:xfrm>
            <a:off x="1199537" y="0"/>
            <a:ext cx="6744925" cy="6858000"/>
          </a:xfrm>
          <a:prstGeom prst="rect">
            <a:avLst/>
          </a:prstGeom>
        </p:spPr>
      </p:pic>
    </p:spTree>
    <p:extLst>
      <p:ext uri="{BB962C8B-B14F-4D97-AF65-F5344CB8AC3E}">
        <p14:creationId xmlns:p14="http://schemas.microsoft.com/office/powerpoint/2010/main" val="3127236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Vrije opdracht 5V: evaluatie</a:t>
            </a:r>
          </a:p>
        </p:txBody>
      </p:sp>
      <p:sp>
        <p:nvSpPr>
          <p:cNvPr id="3" name="Tijdelijke aanduiding voor inhoud 2"/>
          <p:cNvSpPr>
            <a:spLocks noGrp="1"/>
          </p:cNvSpPr>
          <p:nvPr>
            <p:ph idx="1"/>
          </p:nvPr>
        </p:nvSpPr>
        <p:spPr/>
        <p:txBody>
          <a:bodyPr/>
          <a:lstStyle/>
          <a:p>
            <a:r>
              <a:rPr lang="nl-NL" dirty="0"/>
              <a:t>Geen onderzoekend leren, wel leren onderzoeken</a:t>
            </a:r>
          </a:p>
          <a:p>
            <a:r>
              <a:rPr lang="nl-NL" dirty="0"/>
              <a:t>Geen gezamenlijk leerdoel – dus niet </a:t>
            </a:r>
            <a:r>
              <a:rPr lang="nl-NL" dirty="0" err="1"/>
              <a:t>ipv</a:t>
            </a:r>
            <a:endParaRPr lang="nl-NL" dirty="0"/>
          </a:p>
          <a:p>
            <a:endParaRPr lang="nl-NL" dirty="0"/>
          </a:p>
          <a:p>
            <a:r>
              <a:rPr lang="nl-NL" dirty="0"/>
              <a:t>Zeer betrokken leerlingen</a:t>
            </a:r>
          </a:p>
          <a:p>
            <a:r>
              <a:rPr lang="nl-NL" dirty="0"/>
              <a:t>Leerlingen naar een niveau hoger getild</a:t>
            </a:r>
          </a:p>
        </p:txBody>
      </p:sp>
      <p:pic>
        <p:nvPicPr>
          <p:cNvPr id="4" name="Afbeelding 3" descr="Category:Smilies - sad - Wikimedia Commons"/>
          <p:cNvPicPr>
            <a:picLocks noChangeAspect="1"/>
          </p:cNvPicPr>
          <p:nvPr/>
        </p:nvPicPr>
        <p:blipFill>
          <a:blip r:embed="rId3"/>
          <a:stretch>
            <a:fillRect/>
          </a:stretch>
        </p:blipFill>
        <p:spPr>
          <a:xfrm>
            <a:off x="319955" y="1613408"/>
            <a:ext cx="567755" cy="558292"/>
          </a:xfrm>
          <a:prstGeom prst="rect">
            <a:avLst/>
          </a:prstGeom>
        </p:spPr>
      </p:pic>
      <p:pic>
        <p:nvPicPr>
          <p:cNvPr id="5" name="Afbeelding 4" descr="Category:Smilies - sad - Wikimedia Commons"/>
          <p:cNvPicPr>
            <a:picLocks noChangeAspect="1"/>
          </p:cNvPicPr>
          <p:nvPr/>
        </p:nvPicPr>
        <p:blipFill>
          <a:blip r:embed="rId3"/>
          <a:stretch>
            <a:fillRect/>
          </a:stretch>
        </p:blipFill>
        <p:spPr>
          <a:xfrm>
            <a:off x="319955" y="2491025"/>
            <a:ext cx="567755" cy="558292"/>
          </a:xfrm>
          <a:prstGeom prst="rect">
            <a:avLst/>
          </a:prstGeom>
        </p:spPr>
      </p:pic>
      <p:pic>
        <p:nvPicPr>
          <p:cNvPr id="6" name="Afbeelding 5" descr="Smiley 3 by inky2010"/>
          <p:cNvPicPr>
            <a:picLocks noChangeAspect="1"/>
          </p:cNvPicPr>
          <p:nvPr/>
        </p:nvPicPr>
        <p:blipFill rotWithShape="1">
          <a:blip r:embed="rId4"/>
          <a:srcRect r="51050"/>
          <a:stretch/>
        </p:blipFill>
        <p:spPr>
          <a:xfrm>
            <a:off x="90752" y="3368642"/>
            <a:ext cx="887710" cy="874266"/>
          </a:xfrm>
          <a:prstGeom prst="rect">
            <a:avLst/>
          </a:prstGeom>
        </p:spPr>
      </p:pic>
      <p:pic>
        <p:nvPicPr>
          <p:cNvPr id="7" name="Afbeelding 6" descr="Smiley 3 by inky2010"/>
          <p:cNvPicPr>
            <a:picLocks noChangeAspect="1"/>
          </p:cNvPicPr>
          <p:nvPr/>
        </p:nvPicPr>
        <p:blipFill rotWithShape="1">
          <a:blip r:embed="rId4"/>
          <a:srcRect r="51050"/>
          <a:stretch/>
        </p:blipFill>
        <p:spPr>
          <a:xfrm>
            <a:off x="90752" y="3856322"/>
            <a:ext cx="887710" cy="874266"/>
          </a:xfrm>
          <a:prstGeom prst="rect">
            <a:avLst/>
          </a:prstGeom>
        </p:spPr>
      </p:pic>
    </p:spTree>
    <p:extLst>
      <p:ext uri="{BB962C8B-B14F-4D97-AF65-F5344CB8AC3E}">
        <p14:creationId xmlns:p14="http://schemas.microsoft.com/office/powerpoint/2010/main" val="193606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Elektromagnetisme 5V</a:t>
            </a:r>
          </a:p>
        </p:txBody>
      </p:sp>
      <p:sp>
        <p:nvSpPr>
          <p:cNvPr id="3" name="Tijdelijke aanduiding voor inhoud 2"/>
          <p:cNvSpPr>
            <a:spLocks noGrp="1"/>
          </p:cNvSpPr>
          <p:nvPr>
            <p:ph idx="1"/>
          </p:nvPr>
        </p:nvSpPr>
        <p:spPr/>
        <p:txBody>
          <a:bodyPr/>
          <a:lstStyle/>
          <a:p>
            <a:r>
              <a:rPr lang="nl-NL" dirty="0"/>
              <a:t>Doel: </a:t>
            </a:r>
          </a:p>
          <a:p>
            <a:pPr lvl="1"/>
            <a:r>
              <a:rPr lang="nl-NL" dirty="0"/>
              <a:t>Richtingsregels voor spoel</a:t>
            </a:r>
          </a:p>
          <a:p>
            <a:pPr lvl="1"/>
            <a:r>
              <a:rPr lang="nl-NL" dirty="0"/>
              <a:t>Richtingsregels voor lorentzkracht</a:t>
            </a:r>
          </a:p>
          <a:p>
            <a:pPr lvl="1"/>
            <a:r>
              <a:rPr lang="nl-NL" dirty="0"/>
              <a:t>Werking van elektromotor</a:t>
            </a:r>
          </a:p>
          <a:p>
            <a:r>
              <a:rPr lang="nl-NL" dirty="0"/>
              <a:t>Werkwijze</a:t>
            </a:r>
          </a:p>
          <a:p>
            <a:pPr lvl="1"/>
            <a:r>
              <a:rPr lang="nl-NL" dirty="0"/>
              <a:t>Via geleide opdrachten zelf theorie opstellen</a:t>
            </a:r>
          </a:p>
          <a:p>
            <a:r>
              <a:rPr lang="nl-NL" dirty="0"/>
              <a:t>Niveau: 1, 2, 2, 1</a:t>
            </a:r>
          </a:p>
        </p:txBody>
      </p:sp>
    </p:spTree>
    <p:extLst>
      <p:ext uri="{BB962C8B-B14F-4D97-AF65-F5344CB8AC3E}">
        <p14:creationId xmlns:p14="http://schemas.microsoft.com/office/powerpoint/2010/main" val="38919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Elektromagnetisme 5V: evaluatie</a:t>
            </a:r>
          </a:p>
        </p:txBody>
      </p:sp>
      <p:sp>
        <p:nvSpPr>
          <p:cNvPr id="3" name="Tijdelijke aanduiding voor inhoud 2"/>
          <p:cNvSpPr>
            <a:spLocks noGrp="1"/>
          </p:cNvSpPr>
          <p:nvPr>
            <p:ph idx="1"/>
          </p:nvPr>
        </p:nvSpPr>
        <p:spPr/>
        <p:txBody>
          <a:bodyPr/>
          <a:lstStyle/>
          <a:p>
            <a:r>
              <a:rPr lang="nl-NL" dirty="0"/>
              <a:t>Niveau mag hoger</a:t>
            </a:r>
          </a:p>
          <a:p>
            <a:r>
              <a:rPr lang="nl-NL" dirty="0"/>
              <a:t>Leerling betrokkenheid moet hoger (relevantie)</a:t>
            </a:r>
          </a:p>
          <a:p>
            <a:endParaRPr lang="nl-NL" dirty="0"/>
          </a:p>
          <a:p>
            <a:r>
              <a:rPr lang="nl-NL" dirty="0"/>
              <a:t>Vervangt paragrafen uit boek</a:t>
            </a:r>
          </a:p>
        </p:txBody>
      </p:sp>
      <p:pic>
        <p:nvPicPr>
          <p:cNvPr id="4" name="Afbeelding 3" descr="Category:Smilies - sad - Wikimedia Commons"/>
          <p:cNvPicPr>
            <a:picLocks noChangeAspect="1"/>
          </p:cNvPicPr>
          <p:nvPr/>
        </p:nvPicPr>
        <p:blipFill>
          <a:blip r:embed="rId3"/>
          <a:stretch>
            <a:fillRect/>
          </a:stretch>
        </p:blipFill>
        <p:spPr>
          <a:xfrm>
            <a:off x="319955" y="1613408"/>
            <a:ext cx="567755" cy="558292"/>
          </a:xfrm>
          <a:prstGeom prst="rect">
            <a:avLst/>
          </a:prstGeom>
        </p:spPr>
      </p:pic>
      <p:pic>
        <p:nvPicPr>
          <p:cNvPr id="5" name="Afbeelding 4" descr="Category:Smilies - sad - Wikimedia Commons"/>
          <p:cNvPicPr>
            <a:picLocks noChangeAspect="1"/>
          </p:cNvPicPr>
          <p:nvPr/>
        </p:nvPicPr>
        <p:blipFill>
          <a:blip r:embed="rId3"/>
          <a:stretch>
            <a:fillRect/>
          </a:stretch>
        </p:blipFill>
        <p:spPr>
          <a:xfrm>
            <a:off x="319955" y="2101088"/>
            <a:ext cx="567755" cy="558292"/>
          </a:xfrm>
          <a:prstGeom prst="rect">
            <a:avLst/>
          </a:prstGeom>
        </p:spPr>
      </p:pic>
      <p:pic>
        <p:nvPicPr>
          <p:cNvPr id="6" name="Afbeelding 5" descr="Smiley 3 by inky2010"/>
          <p:cNvPicPr>
            <a:picLocks noChangeAspect="1"/>
          </p:cNvPicPr>
          <p:nvPr/>
        </p:nvPicPr>
        <p:blipFill rotWithShape="1">
          <a:blip r:embed="rId4"/>
          <a:srcRect r="51050"/>
          <a:stretch/>
        </p:blipFill>
        <p:spPr>
          <a:xfrm>
            <a:off x="90752" y="2931509"/>
            <a:ext cx="887710" cy="874266"/>
          </a:xfrm>
          <a:prstGeom prst="rect">
            <a:avLst/>
          </a:prstGeom>
        </p:spPr>
      </p:pic>
    </p:spTree>
    <p:extLst>
      <p:ext uri="{BB962C8B-B14F-4D97-AF65-F5344CB8AC3E}">
        <p14:creationId xmlns:p14="http://schemas.microsoft.com/office/powerpoint/2010/main" val="35708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Wetten van </a:t>
            </a:r>
            <a:r>
              <a:rPr lang="nl-NL" b="1" dirty="0" err="1"/>
              <a:t>Kirchhoff</a:t>
            </a:r>
            <a:r>
              <a:rPr lang="nl-NL" b="1" dirty="0"/>
              <a:t> 4H/4V</a:t>
            </a:r>
          </a:p>
        </p:txBody>
      </p:sp>
      <p:sp>
        <p:nvSpPr>
          <p:cNvPr id="3" name="Tijdelijke aanduiding voor inhoud 2"/>
          <p:cNvSpPr>
            <a:spLocks noGrp="1"/>
          </p:cNvSpPr>
          <p:nvPr>
            <p:ph idx="1"/>
          </p:nvPr>
        </p:nvSpPr>
        <p:spPr/>
        <p:txBody>
          <a:bodyPr/>
          <a:lstStyle/>
          <a:p>
            <a:r>
              <a:rPr lang="nl-NL" dirty="0"/>
              <a:t>Doel: </a:t>
            </a:r>
          </a:p>
          <a:p>
            <a:pPr lvl="1"/>
            <a:r>
              <a:rPr lang="nl-NL" dirty="0"/>
              <a:t>Spanningswet van </a:t>
            </a:r>
            <a:r>
              <a:rPr lang="nl-NL" dirty="0" err="1"/>
              <a:t>Kirchhoff</a:t>
            </a:r>
            <a:endParaRPr lang="nl-NL" dirty="0"/>
          </a:p>
          <a:p>
            <a:pPr lvl="1"/>
            <a:r>
              <a:rPr lang="nl-NL" dirty="0"/>
              <a:t>Stroomwet van </a:t>
            </a:r>
            <a:r>
              <a:rPr lang="nl-NL" dirty="0" err="1"/>
              <a:t>Kirchhoff</a:t>
            </a:r>
            <a:endParaRPr lang="nl-NL" dirty="0"/>
          </a:p>
          <a:p>
            <a:r>
              <a:rPr lang="nl-NL" dirty="0"/>
              <a:t>Werkwijze</a:t>
            </a:r>
          </a:p>
          <a:p>
            <a:pPr lvl="1"/>
            <a:r>
              <a:rPr lang="nl-NL" dirty="0"/>
              <a:t>Via geleide opdrachten zelf theorie opleiden uit resultaten.</a:t>
            </a:r>
          </a:p>
          <a:p>
            <a:r>
              <a:rPr lang="nl-NL" dirty="0"/>
              <a:t>Niveau: 1, 1, 3, 3</a:t>
            </a:r>
          </a:p>
          <a:p>
            <a:endParaRPr lang="nl-NL" dirty="0"/>
          </a:p>
        </p:txBody>
      </p:sp>
    </p:spTree>
    <p:extLst>
      <p:ext uri="{BB962C8B-B14F-4D97-AF65-F5344CB8AC3E}">
        <p14:creationId xmlns:p14="http://schemas.microsoft.com/office/powerpoint/2010/main" val="32238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Wetten van </a:t>
            </a:r>
            <a:r>
              <a:rPr lang="nl-NL" b="1" dirty="0" err="1"/>
              <a:t>Kirchhoff</a:t>
            </a:r>
            <a:r>
              <a:rPr lang="nl-NL" b="1" dirty="0"/>
              <a:t> 4H/4V</a:t>
            </a:r>
          </a:p>
        </p:txBody>
      </p:sp>
      <p:sp>
        <p:nvSpPr>
          <p:cNvPr id="3" name="Tijdelijke aanduiding voor inhoud 2"/>
          <p:cNvSpPr>
            <a:spLocks noGrp="1"/>
          </p:cNvSpPr>
          <p:nvPr>
            <p:ph idx="1"/>
          </p:nvPr>
        </p:nvSpPr>
        <p:spPr/>
        <p:txBody>
          <a:bodyPr/>
          <a:lstStyle/>
          <a:p>
            <a:r>
              <a:rPr lang="nl-NL" dirty="0"/>
              <a:t>Leerrendement hoog</a:t>
            </a:r>
          </a:p>
          <a:p>
            <a:r>
              <a:rPr lang="nl-NL" dirty="0"/>
              <a:t>Kennismaken met wetenschappelijke methode</a:t>
            </a:r>
          </a:p>
          <a:p>
            <a:r>
              <a:rPr lang="nl-NL" dirty="0"/>
              <a:t>Vervangt deel van de methode</a:t>
            </a:r>
          </a:p>
          <a:p>
            <a:endParaRPr lang="nl-NL" dirty="0"/>
          </a:p>
          <a:p>
            <a:r>
              <a:rPr lang="nl-NL" dirty="0"/>
              <a:t>Niet bij alle leerlingen positief ontvangen </a:t>
            </a:r>
          </a:p>
          <a:p>
            <a:r>
              <a:rPr lang="nl-NL" dirty="0"/>
              <a:t>Niveau onderzoeksvraag mag hoger</a:t>
            </a:r>
          </a:p>
        </p:txBody>
      </p:sp>
      <p:pic>
        <p:nvPicPr>
          <p:cNvPr id="4" name="Afbeelding 3" descr="Category:Smilies - sad - Wikimedia Commons"/>
          <p:cNvPicPr>
            <a:picLocks noChangeAspect="1"/>
          </p:cNvPicPr>
          <p:nvPr/>
        </p:nvPicPr>
        <p:blipFill>
          <a:blip r:embed="rId3"/>
          <a:stretch>
            <a:fillRect/>
          </a:stretch>
        </p:blipFill>
        <p:spPr>
          <a:xfrm>
            <a:off x="289560" y="3646994"/>
            <a:ext cx="567755" cy="558292"/>
          </a:xfrm>
          <a:prstGeom prst="rect">
            <a:avLst/>
          </a:prstGeom>
        </p:spPr>
      </p:pic>
      <p:pic>
        <p:nvPicPr>
          <p:cNvPr id="5" name="Afbeelding 4" descr="Category:Smilies - sad - Wikimedia Commons"/>
          <p:cNvPicPr>
            <a:picLocks noChangeAspect="1"/>
          </p:cNvPicPr>
          <p:nvPr/>
        </p:nvPicPr>
        <p:blipFill>
          <a:blip r:embed="rId3"/>
          <a:stretch>
            <a:fillRect/>
          </a:stretch>
        </p:blipFill>
        <p:spPr>
          <a:xfrm>
            <a:off x="289560" y="4137119"/>
            <a:ext cx="567755" cy="558292"/>
          </a:xfrm>
          <a:prstGeom prst="rect">
            <a:avLst/>
          </a:prstGeom>
        </p:spPr>
      </p:pic>
      <p:pic>
        <p:nvPicPr>
          <p:cNvPr id="6" name="Afbeelding 5" descr="Smiley 3 by inky2010"/>
          <p:cNvPicPr>
            <a:picLocks noChangeAspect="1"/>
          </p:cNvPicPr>
          <p:nvPr/>
        </p:nvPicPr>
        <p:blipFill rotWithShape="1">
          <a:blip r:embed="rId4"/>
          <a:srcRect r="51050"/>
          <a:stretch/>
        </p:blipFill>
        <p:spPr>
          <a:xfrm>
            <a:off x="129583" y="2380234"/>
            <a:ext cx="887710" cy="874266"/>
          </a:xfrm>
          <a:prstGeom prst="rect">
            <a:avLst/>
          </a:prstGeom>
        </p:spPr>
      </p:pic>
      <p:pic>
        <p:nvPicPr>
          <p:cNvPr id="7" name="Afbeelding 6" descr="Smiley 3 by inky2010"/>
          <p:cNvPicPr>
            <a:picLocks noChangeAspect="1"/>
          </p:cNvPicPr>
          <p:nvPr/>
        </p:nvPicPr>
        <p:blipFill rotWithShape="1">
          <a:blip r:embed="rId4"/>
          <a:srcRect r="51050"/>
          <a:stretch/>
        </p:blipFill>
        <p:spPr>
          <a:xfrm>
            <a:off x="129583" y="1895189"/>
            <a:ext cx="887710" cy="874266"/>
          </a:xfrm>
          <a:prstGeom prst="rect">
            <a:avLst/>
          </a:prstGeom>
        </p:spPr>
      </p:pic>
      <p:pic>
        <p:nvPicPr>
          <p:cNvPr id="8" name="Afbeelding 7" descr="Smiley 3 by inky2010"/>
          <p:cNvPicPr>
            <a:picLocks noChangeAspect="1"/>
          </p:cNvPicPr>
          <p:nvPr/>
        </p:nvPicPr>
        <p:blipFill rotWithShape="1">
          <a:blip r:embed="rId4"/>
          <a:srcRect r="51050"/>
          <a:stretch/>
        </p:blipFill>
        <p:spPr>
          <a:xfrm>
            <a:off x="129583" y="1353061"/>
            <a:ext cx="887710" cy="874266"/>
          </a:xfrm>
          <a:prstGeom prst="rect">
            <a:avLst/>
          </a:prstGeom>
        </p:spPr>
      </p:pic>
    </p:spTree>
    <p:extLst>
      <p:ext uri="{BB962C8B-B14F-4D97-AF65-F5344CB8AC3E}">
        <p14:creationId xmlns:p14="http://schemas.microsoft.com/office/powerpoint/2010/main" val="22818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Aan de slag!</a:t>
            </a:r>
          </a:p>
        </p:txBody>
      </p:sp>
      <p:sp>
        <p:nvSpPr>
          <p:cNvPr id="3" name="Tijdelijke aanduiding voor inhoud 2"/>
          <p:cNvSpPr>
            <a:spLocks noGrp="1"/>
          </p:cNvSpPr>
          <p:nvPr>
            <p:ph idx="1"/>
          </p:nvPr>
        </p:nvSpPr>
        <p:spPr>
          <a:xfrm>
            <a:off x="457200" y="1259002"/>
            <a:ext cx="8229600" cy="4525963"/>
          </a:xfrm>
        </p:spPr>
        <p:txBody>
          <a:bodyPr/>
          <a:lstStyle/>
          <a:p>
            <a:r>
              <a:rPr lang="nl-NL" dirty="0"/>
              <a:t>eindproduct </a:t>
            </a:r>
          </a:p>
          <a:p>
            <a:pPr lvl="1"/>
            <a:r>
              <a:rPr lang="nl-NL" dirty="0"/>
              <a:t>Ontwerp van een “onderzoekend leren les” van een onderwerp uit uw eigen curriculum, direct toepasbaar in de komende maanden.</a:t>
            </a:r>
          </a:p>
          <a:p>
            <a:endParaRPr lang="nl-NL" dirty="0"/>
          </a:p>
        </p:txBody>
      </p:sp>
    </p:spTree>
    <p:extLst>
      <p:ext uri="{BB962C8B-B14F-4D97-AF65-F5344CB8AC3E}">
        <p14:creationId xmlns:p14="http://schemas.microsoft.com/office/powerpoint/2010/main" val="58970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Aan de slag! Werkwijze</a:t>
            </a:r>
          </a:p>
        </p:txBody>
      </p:sp>
      <p:sp>
        <p:nvSpPr>
          <p:cNvPr id="3" name="Tijdelijke aanduiding voor inhoud 2"/>
          <p:cNvSpPr>
            <a:spLocks noGrp="1"/>
          </p:cNvSpPr>
          <p:nvPr>
            <p:ph idx="1"/>
          </p:nvPr>
        </p:nvSpPr>
        <p:spPr>
          <a:xfrm>
            <a:off x="457200" y="1259002"/>
            <a:ext cx="8229600" cy="4525963"/>
          </a:xfrm>
        </p:spPr>
        <p:txBody>
          <a:bodyPr/>
          <a:lstStyle/>
          <a:p>
            <a:r>
              <a:rPr lang="nl-NL" dirty="0"/>
              <a:t>In tweetallen: (check even leerjaar/niveau) </a:t>
            </a:r>
          </a:p>
          <a:p>
            <a:pPr lvl="1"/>
            <a:r>
              <a:rPr lang="nl-NL" dirty="0"/>
              <a:t>Kies een onderwerp / concept / eenheid / idee</a:t>
            </a:r>
          </a:p>
          <a:p>
            <a:pPr lvl="1"/>
            <a:r>
              <a:rPr lang="nl-NL" dirty="0"/>
              <a:t>Bespreek een alternatieve aanpak</a:t>
            </a:r>
          </a:p>
          <a:p>
            <a:pPr lvl="1"/>
            <a:r>
              <a:rPr lang="nl-NL" dirty="0"/>
              <a:t>Beschrijf de opzet op een A4</a:t>
            </a:r>
          </a:p>
          <a:p>
            <a:pPr lvl="1"/>
            <a:r>
              <a:rPr lang="nl-NL" dirty="0"/>
              <a:t>Beoordeel je idee op checklist / niveaus</a:t>
            </a:r>
          </a:p>
          <a:p>
            <a:pPr lvl="1"/>
            <a:r>
              <a:rPr lang="nl-NL" dirty="0"/>
              <a:t>Presenteer je idee op padlet.com/grs3/pitch</a:t>
            </a:r>
          </a:p>
        </p:txBody>
      </p:sp>
    </p:spTree>
    <p:extLst>
      <p:ext uri="{BB962C8B-B14F-4D97-AF65-F5344CB8AC3E}">
        <p14:creationId xmlns:p14="http://schemas.microsoft.com/office/powerpoint/2010/main" val="177711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Waarom onderzoekend leren</a:t>
            </a:r>
          </a:p>
        </p:txBody>
      </p:sp>
      <p:pic>
        <p:nvPicPr>
          <p:cNvPr id="3" name="Afbeelding 2"/>
          <p:cNvPicPr>
            <a:picLocks noChangeAspect="1"/>
          </p:cNvPicPr>
          <p:nvPr/>
        </p:nvPicPr>
        <p:blipFill>
          <a:blip r:embed="rId3"/>
          <a:stretch>
            <a:fillRect/>
          </a:stretch>
        </p:blipFill>
        <p:spPr>
          <a:xfrm>
            <a:off x="457200" y="1113473"/>
            <a:ext cx="7804290" cy="5797868"/>
          </a:xfrm>
          <a:prstGeom prst="rect">
            <a:avLst/>
          </a:prstGeom>
        </p:spPr>
      </p:pic>
    </p:spTree>
    <p:extLst>
      <p:ext uri="{BB962C8B-B14F-4D97-AF65-F5344CB8AC3E}">
        <p14:creationId xmlns:p14="http://schemas.microsoft.com/office/powerpoint/2010/main" val="236889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Presentatie ontvangen?</a:t>
            </a:r>
          </a:p>
        </p:txBody>
      </p:sp>
      <p:sp>
        <p:nvSpPr>
          <p:cNvPr id="3" name="Tijdelijke aanduiding voor inhoud 2"/>
          <p:cNvSpPr>
            <a:spLocks noGrp="1"/>
          </p:cNvSpPr>
          <p:nvPr>
            <p:ph idx="1"/>
          </p:nvPr>
        </p:nvSpPr>
        <p:spPr/>
        <p:txBody>
          <a:bodyPr/>
          <a:lstStyle/>
          <a:p>
            <a:r>
              <a:rPr lang="nl-NL" dirty="0"/>
              <a:t>grs@ivo-deurne.nl</a:t>
            </a:r>
          </a:p>
        </p:txBody>
      </p:sp>
    </p:spTree>
    <p:extLst>
      <p:ext uri="{BB962C8B-B14F-4D97-AF65-F5344CB8AC3E}">
        <p14:creationId xmlns:p14="http://schemas.microsoft.com/office/powerpoint/2010/main" val="907246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Waarom onderzoekend leren</a:t>
            </a:r>
          </a:p>
        </p:txBody>
      </p:sp>
      <p:pic>
        <p:nvPicPr>
          <p:cNvPr id="4" name="Afbeelding 3"/>
          <p:cNvPicPr>
            <a:picLocks noChangeAspect="1"/>
          </p:cNvPicPr>
          <p:nvPr/>
        </p:nvPicPr>
        <p:blipFill rotWithShape="1">
          <a:blip r:embed="rId3"/>
          <a:srcRect l="2978" t="14153" r="4751" b="4035"/>
          <a:stretch/>
        </p:blipFill>
        <p:spPr>
          <a:xfrm>
            <a:off x="0" y="1066800"/>
            <a:ext cx="9144000" cy="5966234"/>
          </a:xfrm>
          <a:prstGeom prst="rect">
            <a:avLst/>
          </a:prstGeom>
        </p:spPr>
      </p:pic>
    </p:spTree>
    <p:extLst>
      <p:ext uri="{BB962C8B-B14F-4D97-AF65-F5344CB8AC3E}">
        <p14:creationId xmlns:p14="http://schemas.microsoft.com/office/powerpoint/2010/main" val="330297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8364" y="336053"/>
            <a:ext cx="8229600" cy="858126"/>
          </a:xfrm>
        </p:spPr>
        <p:txBody>
          <a:bodyPr/>
          <a:lstStyle/>
          <a:p>
            <a:r>
              <a:rPr lang="nl-NL" b="1" dirty="0"/>
              <a:t>Definitie onderzoekend leren</a:t>
            </a:r>
          </a:p>
        </p:txBody>
      </p:sp>
      <p:sp>
        <p:nvSpPr>
          <p:cNvPr id="2" name="Tijdelijke aanduiding voor inhoud 1"/>
          <p:cNvSpPr>
            <a:spLocks noGrp="1"/>
          </p:cNvSpPr>
          <p:nvPr>
            <p:ph idx="1"/>
          </p:nvPr>
        </p:nvSpPr>
        <p:spPr/>
        <p:txBody>
          <a:bodyPr/>
          <a:lstStyle/>
          <a:p>
            <a:r>
              <a:rPr lang="nl-NL" dirty="0"/>
              <a:t>Lange zoektocht</a:t>
            </a:r>
          </a:p>
          <a:p>
            <a:r>
              <a:rPr lang="nl-NL" dirty="0"/>
              <a:t>Geen consensus</a:t>
            </a:r>
          </a:p>
          <a:p>
            <a:r>
              <a:rPr lang="nl-NL" dirty="0"/>
              <a:t>Modewoorden?</a:t>
            </a:r>
          </a:p>
          <a:p>
            <a:pPr lvl="1"/>
            <a:r>
              <a:rPr lang="nl-NL" dirty="0"/>
              <a:t>Activerende Didactiek</a:t>
            </a:r>
          </a:p>
          <a:p>
            <a:pPr lvl="1"/>
            <a:r>
              <a:rPr lang="nl-NL" dirty="0"/>
              <a:t>Taak Gestuurd Onderwijs</a:t>
            </a:r>
          </a:p>
          <a:p>
            <a:pPr lvl="1"/>
            <a:r>
              <a:rPr lang="nl-NL" dirty="0"/>
              <a:t>Probleem Gestuurd Onderwijs</a:t>
            </a:r>
          </a:p>
          <a:p>
            <a:pPr lvl="1"/>
            <a:r>
              <a:rPr lang="nl-NL" dirty="0" err="1"/>
              <a:t>Inquiry</a:t>
            </a:r>
            <a:r>
              <a:rPr lang="nl-NL" dirty="0"/>
              <a:t> </a:t>
            </a:r>
            <a:r>
              <a:rPr lang="nl-NL" dirty="0" err="1"/>
              <a:t>Based</a:t>
            </a:r>
            <a:r>
              <a:rPr lang="nl-NL" dirty="0"/>
              <a:t> Learning</a:t>
            </a:r>
          </a:p>
        </p:txBody>
      </p:sp>
      <p:pic>
        <p:nvPicPr>
          <p:cNvPr id="4" name="Afbeelding 3" descr="Story Goals, Questions, and Ambitions | Delightfully Twisted"/>
          <p:cNvPicPr>
            <a:picLocks noChangeAspect="1"/>
          </p:cNvPicPr>
          <p:nvPr/>
        </p:nvPicPr>
        <p:blipFill>
          <a:blip r:embed="rId3"/>
          <a:stretch>
            <a:fillRect/>
          </a:stretch>
        </p:blipFill>
        <p:spPr>
          <a:xfrm>
            <a:off x="6286500" y="1600200"/>
            <a:ext cx="2257044" cy="3381578"/>
          </a:xfrm>
          <a:prstGeom prst="rect">
            <a:avLst/>
          </a:prstGeom>
        </p:spPr>
      </p:pic>
    </p:spTree>
    <p:extLst>
      <p:ext uri="{BB962C8B-B14F-4D97-AF65-F5344CB8AC3E}">
        <p14:creationId xmlns:p14="http://schemas.microsoft.com/office/powerpoint/2010/main" val="18065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8364" y="336053"/>
            <a:ext cx="8229600" cy="858126"/>
          </a:xfrm>
        </p:spPr>
        <p:txBody>
          <a:bodyPr/>
          <a:lstStyle/>
          <a:p>
            <a:r>
              <a:rPr lang="nl-NL" b="1" dirty="0"/>
              <a:t>Definitie onderzoekend leren</a:t>
            </a:r>
          </a:p>
        </p:txBody>
      </p:sp>
      <p:sp>
        <p:nvSpPr>
          <p:cNvPr id="4" name="Tijdelijke aanduiding voor inhoud 3"/>
          <p:cNvSpPr>
            <a:spLocks noGrp="1"/>
          </p:cNvSpPr>
          <p:nvPr>
            <p:ph idx="1"/>
          </p:nvPr>
        </p:nvSpPr>
        <p:spPr>
          <a:xfrm>
            <a:off x="218364" y="1248723"/>
            <a:ext cx="8229600" cy="4525963"/>
          </a:xfrm>
        </p:spPr>
        <p:txBody>
          <a:bodyPr>
            <a:normAutofit/>
          </a:bodyPr>
          <a:lstStyle/>
          <a:p>
            <a:pPr marL="0" indent="0">
              <a:lnSpc>
                <a:spcPct val="107000"/>
              </a:lnSpc>
              <a:spcAft>
                <a:spcPts val="500"/>
              </a:spcAft>
              <a:buNone/>
            </a:pPr>
            <a:r>
              <a:rPr lang="en-US" sz="3200" b="1" dirty="0">
                <a:solidFill>
                  <a:srgbClr val="16144C"/>
                </a:solidFill>
                <a:latin typeface="Arial" panose="020B0604020202020204" pitchFamily="34" charset="0"/>
                <a:ea typeface="Times New Roman" panose="02020603050405020304" pitchFamily="18" charset="0"/>
                <a:cs typeface="Times New Roman" panose="02020603050405020304" pitchFamily="18" charset="0"/>
              </a:rPr>
              <a:t>Inquiry Based Learning (IBL)</a:t>
            </a:r>
            <a:endParaRPr lang="nl-NL" sz="1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US" dirty="0">
                <a:solidFill>
                  <a:srgbClr val="16144C"/>
                </a:solidFill>
                <a:latin typeface="Arial" panose="020B0604020202020204" pitchFamily="34" charset="0"/>
                <a:ea typeface="Times New Roman" panose="02020603050405020304" pitchFamily="18" charset="0"/>
                <a:cs typeface="Times New Roman" panose="02020603050405020304" pitchFamily="18" charset="0"/>
              </a:rPr>
              <a:t>“Inquiry is the intentional process of diagnosing problems, critiquing experiments, and distinguishing alternatives, planning investigations, researching conjectures, searching for information, constructing models, debating with peers, and forming coherent arguments.”</a:t>
            </a:r>
            <a:endParaRPr lang="nl-NL" sz="1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US" dirty="0">
                <a:solidFill>
                  <a:srgbClr val="16144C"/>
                </a:solidFill>
                <a:latin typeface="Arial" panose="020B0604020202020204" pitchFamily="34" charset="0"/>
                <a:ea typeface="Times New Roman" panose="02020603050405020304" pitchFamily="18" charset="0"/>
                <a:cs typeface="Times New Roman" panose="02020603050405020304" pitchFamily="18" charset="0"/>
              </a:rPr>
              <a:t>Linn, Davis and Bell, 2004</a:t>
            </a:r>
            <a:endParaRPr lang="nl-NL" dirty="0"/>
          </a:p>
        </p:txBody>
      </p:sp>
    </p:spTree>
    <p:extLst>
      <p:ext uri="{BB962C8B-B14F-4D97-AF65-F5344CB8AC3E}">
        <p14:creationId xmlns:p14="http://schemas.microsoft.com/office/powerpoint/2010/main" val="144324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81886" y="1227071"/>
            <a:ext cx="9144000" cy="4762500"/>
          </a:xfrm>
          <a:prstGeom prst="rect">
            <a:avLst/>
          </a:prstGeom>
        </p:spPr>
      </p:pic>
      <p:sp>
        <p:nvSpPr>
          <p:cNvPr id="3" name="Titel 2"/>
          <p:cNvSpPr>
            <a:spLocks noGrp="1"/>
          </p:cNvSpPr>
          <p:nvPr>
            <p:ph type="title"/>
          </p:nvPr>
        </p:nvSpPr>
        <p:spPr/>
        <p:txBody>
          <a:bodyPr/>
          <a:lstStyle/>
          <a:p>
            <a:r>
              <a:rPr lang="nl-NL" b="1" dirty="0"/>
              <a:t>Definitie onderzoekend leren</a:t>
            </a:r>
            <a:endParaRPr lang="nl-NL" dirty="0"/>
          </a:p>
        </p:txBody>
      </p:sp>
    </p:spTree>
    <p:extLst>
      <p:ext uri="{BB962C8B-B14F-4D97-AF65-F5344CB8AC3E}">
        <p14:creationId xmlns:p14="http://schemas.microsoft.com/office/powerpoint/2010/main" val="2082742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68763"/>
            <a:ext cx="8229600" cy="1143000"/>
          </a:xfrm>
        </p:spPr>
        <p:txBody>
          <a:bodyPr>
            <a:normAutofit/>
          </a:bodyPr>
          <a:lstStyle/>
          <a:p>
            <a:r>
              <a:rPr lang="en-US" b="1" dirty="0" err="1"/>
              <a:t>Kenmerken</a:t>
            </a:r>
            <a:endParaRPr lang="nl-NL" b="1" dirty="0"/>
          </a:p>
        </p:txBody>
      </p:sp>
      <p:sp>
        <p:nvSpPr>
          <p:cNvPr id="3" name="Tijdelijke aanduiding voor inhoud 2"/>
          <p:cNvSpPr>
            <a:spLocks noGrp="1"/>
          </p:cNvSpPr>
          <p:nvPr>
            <p:ph idx="1"/>
          </p:nvPr>
        </p:nvSpPr>
        <p:spPr>
          <a:xfrm>
            <a:off x="457200" y="1176691"/>
            <a:ext cx="8229600" cy="4521467"/>
          </a:xfrm>
        </p:spPr>
        <p:txBody>
          <a:bodyPr>
            <a:normAutofit fontScale="92500" lnSpcReduction="10000"/>
          </a:bodyPr>
          <a:lstStyle/>
          <a:p>
            <a:r>
              <a:rPr lang="nl-NL" dirty="0"/>
              <a:t>gegevens verzamelen en/of interpreteren</a:t>
            </a:r>
          </a:p>
          <a:p>
            <a:r>
              <a:rPr lang="nl-NL" dirty="0"/>
              <a:t>overleggen / communiceren</a:t>
            </a:r>
          </a:p>
          <a:p>
            <a:r>
              <a:rPr lang="nl-NL" dirty="0"/>
              <a:t>conclusies trekken / evalueren</a:t>
            </a:r>
          </a:p>
          <a:p>
            <a:pPr marL="0" indent="0">
              <a:buNone/>
            </a:pPr>
            <a:endParaRPr lang="nl-NL" dirty="0"/>
          </a:p>
          <a:p>
            <a:r>
              <a:rPr lang="nl-NL" dirty="0"/>
              <a:t>Docent is begeleider</a:t>
            </a:r>
          </a:p>
          <a:p>
            <a:r>
              <a:rPr lang="nl-NL" dirty="0"/>
              <a:t>Niet alle informatie beschikbaar</a:t>
            </a:r>
          </a:p>
          <a:p>
            <a:r>
              <a:rPr lang="nl-NL" dirty="0"/>
              <a:t>Niet alle gereedschap beschikbaar</a:t>
            </a:r>
          </a:p>
          <a:p>
            <a:pPr lvl="1"/>
            <a:r>
              <a:rPr lang="nl-NL" dirty="0"/>
              <a:t>verbanden, wetmatigheden, principes</a:t>
            </a:r>
          </a:p>
          <a:p>
            <a:pPr marL="0" indent="0">
              <a:buNone/>
            </a:pPr>
            <a:endParaRPr lang="nl-NL" dirty="0"/>
          </a:p>
          <a:p>
            <a:r>
              <a:rPr lang="nl-NL" dirty="0"/>
              <a:t>Er wordt iets geleerd!</a:t>
            </a:r>
          </a:p>
          <a:p>
            <a:pPr lvl="1"/>
            <a:endParaRPr lang="nl-NL" dirty="0"/>
          </a:p>
          <a:p>
            <a:pPr marL="0" indent="0">
              <a:buNone/>
            </a:pPr>
            <a:endParaRPr lang="nl-NL" dirty="0"/>
          </a:p>
          <a:p>
            <a:endParaRPr lang="nl-NL" dirty="0"/>
          </a:p>
        </p:txBody>
      </p:sp>
      <p:grpSp>
        <p:nvGrpSpPr>
          <p:cNvPr id="8" name="Groep 7"/>
          <p:cNvGrpSpPr/>
          <p:nvPr/>
        </p:nvGrpSpPr>
        <p:grpSpPr>
          <a:xfrm>
            <a:off x="6176761" y="3360423"/>
            <a:ext cx="2407679" cy="1256923"/>
            <a:chOff x="5832909" y="2839453"/>
            <a:chExt cx="2329314" cy="1443789"/>
          </a:xfrm>
        </p:grpSpPr>
        <p:sp>
          <p:nvSpPr>
            <p:cNvPr id="9" name="Rechteraccolade 8"/>
            <p:cNvSpPr/>
            <p:nvPr/>
          </p:nvSpPr>
          <p:spPr>
            <a:xfrm>
              <a:off x="5832909" y="2839453"/>
              <a:ext cx="510139" cy="1443789"/>
            </a:xfrm>
            <a:prstGeom prst="rightBrace">
              <a:avLst>
                <a:gd name="adj1" fmla="val 8333"/>
                <a:gd name="adj2" fmla="val 4776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0" name="Rechthoek: afgeronde hoeken 9"/>
            <p:cNvSpPr/>
            <p:nvPr/>
          </p:nvSpPr>
          <p:spPr>
            <a:xfrm>
              <a:off x="6343048" y="3229132"/>
              <a:ext cx="1819175" cy="6151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3200" dirty="0"/>
                <a:t>belangrijk</a:t>
              </a:r>
            </a:p>
          </p:txBody>
        </p:sp>
      </p:grpSp>
    </p:spTree>
    <p:extLst>
      <p:ext uri="{BB962C8B-B14F-4D97-AF65-F5344CB8AC3E}">
        <p14:creationId xmlns:p14="http://schemas.microsoft.com/office/powerpoint/2010/main" val="58169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iplomauitreik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Diplomauitreiking.pptx</Template>
  <TotalTime>5408</TotalTime>
  <Words>1652</Words>
  <Application>Microsoft Office PowerPoint</Application>
  <PresentationFormat>Diavoorstelling (4:3)</PresentationFormat>
  <Paragraphs>380</Paragraphs>
  <Slides>40</Slides>
  <Notes>36</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40</vt:i4>
      </vt:variant>
    </vt:vector>
  </HeadingPairs>
  <TitlesOfParts>
    <vt:vector size="47" baseType="lpstr">
      <vt:lpstr>Arial</vt:lpstr>
      <vt:lpstr>Calibri</vt:lpstr>
      <vt:lpstr>Tahoma</vt:lpstr>
      <vt:lpstr>Times New Roman</vt:lpstr>
      <vt:lpstr>Wingdings</vt:lpstr>
      <vt:lpstr>Diplomauitreiking</vt:lpstr>
      <vt:lpstr>Aangepast ontwerp</vt:lpstr>
      <vt:lpstr>Onderzoekend leren in de praktijk</vt:lpstr>
      <vt:lpstr>Straks….</vt:lpstr>
      <vt:lpstr>Inhoudsopgave</vt:lpstr>
      <vt:lpstr>Waarom onderzoekend leren</vt:lpstr>
      <vt:lpstr>Waarom onderzoekend leren</vt:lpstr>
      <vt:lpstr>Definitie onderzoekend leren</vt:lpstr>
      <vt:lpstr>Definitie onderzoekend leren</vt:lpstr>
      <vt:lpstr>Definitie onderzoekend leren</vt:lpstr>
      <vt:lpstr>Kenmerken</vt:lpstr>
      <vt:lpstr>Verschijningsvormen</vt:lpstr>
      <vt:lpstr>Niveaus </vt:lpstr>
      <vt:lpstr>PowerPoint-presentatie</vt:lpstr>
      <vt:lpstr>PowerPoint-presentatie</vt:lpstr>
      <vt:lpstr>PowerPoint-presentatie</vt:lpstr>
      <vt:lpstr>PowerPoint-presentatie</vt:lpstr>
      <vt:lpstr>Checklist opdrachten – ideale wereld</vt:lpstr>
      <vt:lpstr>Checklist opdrachten – ideale wereld</vt:lpstr>
      <vt:lpstr>Checklist opdrachten – ideale wereld</vt:lpstr>
      <vt:lpstr>Checklist opdrachten – ideale wereld</vt:lpstr>
      <vt:lpstr>Complicerende factoren</vt:lpstr>
      <vt:lpstr>Complicerende factoren</vt:lpstr>
      <vt:lpstr>PowerPoint-presentatie</vt:lpstr>
      <vt:lpstr>Daarnaast normale ontwerpcyclus</vt:lpstr>
      <vt:lpstr>Voorbeelden</vt:lpstr>
      <vt:lpstr>Planetenstelsel 4V</vt:lpstr>
      <vt:lpstr>Planetenstelsel 4V resultaat</vt:lpstr>
      <vt:lpstr>Planetenstelsel 4V evaluatie</vt:lpstr>
      <vt:lpstr>Krachten 4H</vt:lpstr>
      <vt:lpstr>Krachten 4H: een resultaat</vt:lpstr>
      <vt:lpstr>Krachten 4H evaluatie</vt:lpstr>
      <vt:lpstr>Vrije opdracht 5V</vt:lpstr>
      <vt:lpstr>PowerPoint-presentatie</vt:lpstr>
      <vt:lpstr>Vrije opdracht 5V: evaluatie</vt:lpstr>
      <vt:lpstr>Elektromagnetisme 5V</vt:lpstr>
      <vt:lpstr>Elektromagnetisme 5V: evaluatie</vt:lpstr>
      <vt:lpstr>Wetten van Kirchhoff 4H/4V</vt:lpstr>
      <vt:lpstr>Wetten van Kirchhoff 4H/4V</vt:lpstr>
      <vt:lpstr>Aan de slag!</vt:lpstr>
      <vt:lpstr>Aan de slag! Werkwijze</vt:lpstr>
      <vt:lpstr>Presentatie ontvangen?</vt:lpstr>
    </vt:vector>
  </TitlesOfParts>
  <Company>Peellandcollege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havo</dc:title>
  <dc:creator>Marie-Anne Schulten</dc:creator>
  <cp:lastModifiedBy>JBTenC</cp:lastModifiedBy>
  <cp:revision>130</cp:revision>
  <cp:lastPrinted>2016-12-16T10:03:51Z</cp:lastPrinted>
  <dcterms:created xsi:type="dcterms:W3CDTF">2016-10-06T07:18:37Z</dcterms:created>
  <dcterms:modified xsi:type="dcterms:W3CDTF">2017-02-28T10:08:35Z</dcterms:modified>
</cp:coreProperties>
</file>